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230617-3B24-46DB-808F-8AEDF7167356}" v="33" dt="2022-09-22T09:51:55.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01" autoAdjust="0"/>
    <p:restoredTop sz="94816" autoAdjust="0"/>
  </p:normalViewPr>
  <p:slideViewPr>
    <p:cSldViewPr snapToGrid="0" snapToObjects="1" showGuides="1">
      <p:cViewPr varScale="1">
        <p:scale>
          <a:sx n="75" d="100"/>
          <a:sy n="75" d="100"/>
        </p:scale>
        <p:origin x="101" y="139"/>
      </p:cViewPr>
      <p:guideLst>
        <p:guide orient="horz" pos="2184"/>
        <p:guide pos="3840"/>
      </p:guideLst>
    </p:cSldViewPr>
  </p:slideViewPr>
  <p:outlineViewPr>
    <p:cViewPr>
      <p:scale>
        <a:sx n="33" d="100"/>
        <a:sy n="33" d="100"/>
      </p:scale>
      <p:origin x="0" y="-161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userId="9a3fe7b1dc777ba1" providerId="LiveId" clId="{A6230617-3B24-46DB-808F-8AEDF7167356}"/>
    <pc:docChg chg="undo redo custSel addSld delSld modSld sldOrd">
      <pc:chgData name="James" userId="9a3fe7b1dc777ba1" providerId="LiveId" clId="{A6230617-3B24-46DB-808F-8AEDF7167356}" dt="2022-09-22T09:48:24.713" v="5859" actId="962"/>
      <pc:docMkLst>
        <pc:docMk/>
      </pc:docMkLst>
      <pc:sldChg chg="delSp modSp mod">
        <pc:chgData name="James" userId="9a3fe7b1dc777ba1" providerId="LiveId" clId="{A6230617-3B24-46DB-808F-8AEDF7167356}" dt="2022-09-22T06:30:48.775" v="50" actId="14100"/>
        <pc:sldMkLst>
          <pc:docMk/>
          <pc:sldMk cId="2901828664" sldId="256"/>
        </pc:sldMkLst>
        <pc:spChg chg="mod">
          <ac:chgData name="James" userId="9a3fe7b1dc777ba1" providerId="LiveId" clId="{A6230617-3B24-46DB-808F-8AEDF7167356}" dt="2022-09-22T06:30:48.775" v="50" actId="14100"/>
          <ac:spMkLst>
            <pc:docMk/>
            <pc:sldMk cId="2901828664" sldId="256"/>
            <ac:spMk id="2" creationId="{67060F9C-ED92-4606-8A14-509098A2F008}"/>
          </ac:spMkLst>
        </pc:spChg>
        <pc:spChg chg="del">
          <ac:chgData name="James" userId="9a3fe7b1dc777ba1" providerId="LiveId" clId="{A6230617-3B24-46DB-808F-8AEDF7167356}" dt="2022-09-22T06:30:20.050" v="47" actId="21"/>
          <ac:spMkLst>
            <pc:docMk/>
            <pc:sldMk cId="2901828664" sldId="256"/>
            <ac:spMk id="3" creationId="{BAF3ECE9-D511-408E-87E3-FB0B050F02CE}"/>
          </ac:spMkLst>
        </pc:spChg>
        <pc:picChg chg="mod ord">
          <ac:chgData name="James" userId="9a3fe7b1dc777ba1" providerId="LiveId" clId="{A6230617-3B24-46DB-808F-8AEDF7167356}" dt="2022-09-22T06:25:33.980" v="3" actId="167"/>
          <ac:picMkLst>
            <pc:docMk/>
            <pc:sldMk cId="2901828664" sldId="256"/>
            <ac:picMk id="4" creationId="{2EEC68BD-31A5-46C7-B76A-57135A8D992D}"/>
          </ac:picMkLst>
        </pc:picChg>
      </pc:sldChg>
      <pc:sldChg chg="addSp delSp modSp new mod modClrScheme chgLayout">
        <pc:chgData name="James" userId="9a3fe7b1dc777ba1" providerId="LiveId" clId="{A6230617-3B24-46DB-808F-8AEDF7167356}" dt="2022-09-22T06:54:16.876" v="782" actId="1035"/>
        <pc:sldMkLst>
          <pc:docMk/>
          <pc:sldMk cId="745398024" sldId="257"/>
        </pc:sldMkLst>
        <pc:spChg chg="mod ord">
          <ac:chgData name="James" userId="9a3fe7b1dc777ba1" providerId="LiveId" clId="{A6230617-3B24-46DB-808F-8AEDF7167356}" dt="2022-09-22T06:35:55.487" v="132" actId="700"/>
          <ac:spMkLst>
            <pc:docMk/>
            <pc:sldMk cId="745398024" sldId="257"/>
            <ac:spMk id="2" creationId="{2D57F742-5F39-B948-C207-953ABFF0BAA5}"/>
          </ac:spMkLst>
        </pc:spChg>
        <pc:spChg chg="del mod ord">
          <ac:chgData name="James" userId="9a3fe7b1dc777ba1" providerId="LiveId" clId="{A6230617-3B24-46DB-808F-8AEDF7167356}" dt="2022-09-22T06:34:48.689" v="86" actId="700"/>
          <ac:spMkLst>
            <pc:docMk/>
            <pc:sldMk cId="745398024" sldId="257"/>
            <ac:spMk id="3" creationId="{C41E9AEA-D59D-E8AB-E05E-E173BF4EEB8F}"/>
          </ac:spMkLst>
        </pc:spChg>
        <pc:spChg chg="add mod ord">
          <ac:chgData name="James" userId="9a3fe7b1dc777ba1" providerId="LiveId" clId="{A6230617-3B24-46DB-808F-8AEDF7167356}" dt="2022-09-22T06:53:48.194" v="772" actId="113"/>
          <ac:spMkLst>
            <pc:docMk/>
            <pc:sldMk cId="745398024" sldId="257"/>
            <ac:spMk id="4" creationId="{17FA324F-49A4-D80B-A103-F5AA0C1F02F4}"/>
          </ac:spMkLst>
        </pc:spChg>
        <pc:spChg chg="add del mod ord">
          <ac:chgData name="James" userId="9a3fe7b1dc777ba1" providerId="LiveId" clId="{A6230617-3B24-46DB-808F-8AEDF7167356}" dt="2022-09-22T06:35:55.487" v="132" actId="700"/>
          <ac:spMkLst>
            <pc:docMk/>
            <pc:sldMk cId="745398024" sldId="257"/>
            <ac:spMk id="5" creationId="{9DED2C78-A24E-6988-4DE4-EB9DE1522FDE}"/>
          </ac:spMkLst>
        </pc:spChg>
        <pc:picChg chg="add mod">
          <ac:chgData name="James" userId="9a3fe7b1dc777ba1" providerId="LiveId" clId="{A6230617-3B24-46DB-808F-8AEDF7167356}" dt="2022-09-22T06:54:16.876" v="782" actId="1035"/>
          <ac:picMkLst>
            <pc:docMk/>
            <pc:sldMk cId="745398024" sldId="257"/>
            <ac:picMk id="7" creationId="{E4D3118A-8805-EF31-BECA-B55A43087003}"/>
          </ac:picMkLst>
        </pc:picChg>
        <pc:picChg chg="add mod">
          <ac:chgData name="James" userId="9a3fe7b1dc777ba1" providerId="LiveId" clId="{A6230617-3B24-46DB-808F-8AEDF7167356}" dt="2022-09-22T06:51:30.972" v="771" actId="1076"/>
          <ac:picMkLst>
            <pc:docMk/>
            <pc:sldMk cId="745398024" sldId="257"/>
            <ac:picMk id="9" creationId="{7B98A6AC-1E6B-5C16-DCAE-409263EEB8FC}"/>
          </ac:picMkLst>
        </pc:picChg>
        <pc:picChg chg="add mod">
          <ac:chgData name="James" userId="9a3fe7b1dc777ba1" providerId="LiveId" clId="{A6230617-3B24-46DB-808F-8AEDF7167356}" dt="2022-09-22T06:53:58.188" v="776" actId="1035"/>
          <ac:picMkLst>
            <pc:docMk/>
            <pc:sldMk cId="745398024" sldId="257"/>
            <ac:picMk id="11" creationId="{52EA7B6E-B245-92F8-7414-819FBE2B8D60}"/>
          </ac:picMkLst>
        </pc:picChg>
      </pc:sldChg>
      <pc:sldChg chg="new del">
        <pc:chgData name="James" userId="9a3fe7b1dc777ba1" providerId="LiveId" clId="{A6230617-3B24-46DB-808F-8AEDF7167356}" dt="2022-09-22T06:32:23.616" v="52" actId="680"/>
        <pc:sldMkLst>
          <pc:docMk/>
          <pc:sldMk cId="1000747917" sldId="257"/>
        </pc:sldMkLst>
      </pc:sldChg>
      <pc:sldChg chg="modSp new mod">
        <pc:chgData name="James" userId="9a3fe7b1dc777ba1" providerId="LiveId" clId="{A6230617-3B24-46DB-808F-8AEDF7167356}" dt="2022-09-22T07:09:17.204" v="841" actId="20577"/>
        <pc:sldMkLst>
          <pc:docMk/>
          <pc:sldMk cId="3321423472" sldId="258"/>
        </pc:sldMkLst>
        <pc:spChg chg="mod">
          <ac:chgData name="James" userId="9a3fe7b1dc777ba1" providerId="LiveId" clId="{A6230617-3B24-46DB-808F-8AEDF7167356}" dt="2022-09-22T07:06:23.792" v="808" actId="20577"/>
          <ac:spMkLst>
            <pc:docMk/>
            <pc:sldMk cId="3321423472" sldId="258"/>
            <ac:spMk id="2" creationId="{B68E60C5-BFD0-C3D7-27FD-2B62F125D869}"/>
          </ac:spMkLst>
        </pc:spChg>
        <pc:spChg chg="mod">
          <ac:chgData name="James" userId="9a3fe7b1dc777ba1" providerId="LiveId" clId="{A6230617-3B24-46DB-808F-8AEDF7167356}" dt="2022-09-22T07:09:17.204" v="841" actId="20577"/>
          <ac:spMkLst>
            <pc:docMk/>
            <pc:sldMk cId="3321423472" sldId="258"/>
            <ac:spMk id="3" creationId="{8926C413-DCB6-31EC-1F54-1455AE87EE38}"/>
          </ac:spMkLst>
        </pc:spChg>
      </pc:sldChg>
      <pc:sldChg chg="modSp add mod">
        <pc:chgData name="James" userId="9a3fe7b1dc777ba1" providerId="LiveId" clId="{A6230617-3B24-46DB-808F-8AEDF7167356}" dt="2022-09-22T07:09:39.554" v="842" actId="948"/>
        <pc:sldMkLst>
          <pc:docMk/>
          <pc:sldMk cId="1575921623" sldId="259"/>
        </pc:sldMkLst>
        <pc:spChg chg="mod">
          <ac:chgData name="James" userId="9a3fe7b1dc777ba1" providerId="LiveId" clId="{A6230617-3B24-46DB-808F-8AEDF7167356}" dt="2022-09-22T07:07:44.662" v="833" actId="20577"/>
          <ac:spMkLst>
            <pc:docMk/>
            <pc:sldMk cId="1575921623" sldId="259"/>
            <ac:spMk id="2" creationId="{B68E60C5-BFD0-C3D7-27FD-2B62F125D869}"/>
          </ac:spMkLst>
        </pc:spChg>
        <pc:spChg chg="mod">
          <ac:chgData name="James" userId="9a3fe7b1dc777ba1" providerId="LiveId" clId="{A6230617-3B24-46DB-808F-8AEDF7167356}" dt="2022-09-22T07:09:39.554" v="842" actId="948"/>
          <ac:spMkLst>
            <pc:docMk/>
            <pc:sldMk cId="1575921623" sldId="259"/>
            <ac:spMk id="3" creationId="{8926C413-DCB6-31EC-1F54-1455AE87EE38}"/>
          </ac:spMkLst>
        </pc:spChg>
      </pc:sldChg>
      <pc:sldChg chg="addSp delSp modSp add mod">
        <pc:chgData name="James" userId="9a3fe7b1dc777ba1" providerId="LiveId" clId="{A6230617-3B24-46DB-808F-8AEDF7167356}" dt="2022-09-22T07:13:17.265" v="865" actId="27636"/>
        <pc:sldMkLst>
          <pc:docMk/>
          <pc:sldMk cId="857067874" sldId="260"/>
        </pc:sldMkLst>
        <pc:spChg chg="del">
          <ac:chgData name="James" userId="9a3fe7b1dc777ba1" providerId="LiveId" clId="{A6230617-3B24-46DB-808F-8AEDF7167356}" dt="2022-09-22T07:10:24.976" v="844" actId="478"/>
          <ac:spMkLst>
            <pc:docMk/>
            <pc:sldMk cId="857067874" sldId="260"/>
            <ac:spMk id="2" creationId="{B68E60C5-BFD0-C3D7-27FD-2B62F125D869}"/>
          </ac:spMkLst>
        </pc:spChg>
        <pc:spChg chg="mod">
          <ac:chgData name="James" userId="9a3fe7b1dc777ba1" providerId="LiveId" clId="{A6230617-3B24-46DB-808F-8AEDF7167356}" dt="2022-09-22T07:13:17.265" v="865" actId="27636"/>
          <ac:spMkLst>
            <pc:docMk/>
            <pc:sldMk cId="857067874" sldId="260"/>
            <ac:spMk id="3" creationId="{8926C413-DCB6-31EC-1F54-1455AE87EE38}"/>
          </ac:spMkLst>
        </pc:spChg>
        <pc:spChg chg="add del mod">
          <ac:chgData name="James" userId="9a3fe7b1dc777ba1" providerId="LiveId" clId="{A6230617-3B24-46DB-808F-8AEDF7167356}" dt="2022-09-22T07:10:27.095" v="845" actId="478"/>
          <ac:spMkLst>
            <pc:docMk/>
            <pc:sldMk cId="857067874" sldId="260"/>
            <ac:spMk id="5" creationId="{C44B54DD-A2BE-69C9-C50C-2AE27C679B05}"/>
          </ac:spMkLst>
        </pc:spChg>
      </pc:sldChg>
      <pc:sldChg chg="addSp delSp modSp new mod modClrScheme chgLayout">
        <pc:chgData name="James" userId="9a3fe7b1dc777ba1" providerId="LiveId" clId="{A6230617-3B24-46DB-808F-8AEDF7167356}" dt="2022-09-22T07:19:10.201" v="1090" actId="1076"/>
        <pc:sldMkLst>
          <pc:docMk/>
          <pc:sldMk cId="2987652668" sldId="261"/>
        </pc:sldMkLst>
        <pc:spChg chg="mod ord">
          <ac:chgData name="James" userId="9a3fe7b1dc777ba1" providerId="LiveId" clId="{A6230617-3B24-46DB-808F-8AEDF7167356}" dt="2022-09-22T07:17:16.319" v="938" actId="26606"/>
          <ac:spMkLst>
            <pc:docMk/>
            <pc:sldMk cId="2987652668" sldId="261"/>
            <ac:spMk id="2" creationId="{02E1938B-F3EC-BB4D-6783-4A2FB4CE82D9}"/>
          </ac:spMkLst>
        </pc:spChg>
        <pc:spChg chg="del mod ord">
          <ac:chgData name="James" userId="9a3fe7b1dc777ba1" providerId="LiveId" clId="{A6230617-3B24-46DB-808F-8AEDF7167356}" dt="2022-09-22T07:14:49.545" v="926" actId="700"/>
          <ac:spMkLst>
            <pc:docMk/>
            <pc:sldMk cId="2987652668" sldId="261"/>
            <ac:spMk id="3" creationId="{BA97DD50-B343-F45B-6855-07D8357152D9}"/>
          </ac:spMkLst>
        </pc:spChg>
        <pc:spChg chg="add del mod ord">
          <ac:chgData name="James" userId="9a3fe7b1dc777ba1" providerId="LiveId" clId="{A6230617-3B24-46DB-808F-8AEDF7167356}" dt="2022-09-22T07:14:57.602" v="927" actId="478"/>
          <ac:spMkLst>
            <pc:docMk/>
            <pc:sldMk cId="2987652668" sldId="261"/>
            <ac:spMk id="4" creationId="{606E55CF-652B-AF54-07DE-D0B39E4D7D57}"/>
          </ac:spMkLst>
        </pc:spChg>
        <pc:spChg chg="add del mod ord">
          <ac:chgData name="James" userId="9a3fe7b1dc777ba1" providerId="LiveId" clId="{A6230617-3B24-46DB-808F-8AEDF7167356}" dt="2022-09-22T07:16:24.721" v="932" actId="931"/>
          <ac:spMkLst>
            <pc:docMk/>
            <pc:sldMk cId="2987652668" sldId="261"/>
            <ac:spMk id="5" creationId="{5960AE60-9F3A-C48D-8486-4D9B646B9BB3}"/>
          </ac:spMkLst>
        </pc:spChg>
        <pc:spChg chg="add del mod">
          <ac:chgData name="James" userId="9a3fe7b1dc777ba1" providerId="LiveId" clId="{A6230617-3B24-46DB-808F-8AEDF7167356}" dt="2022-09-22T07:17:16.319" v="938" actId="26606"/>
          <ac:spMkLst>
            <pc:docMk/>
            <pc:sldMk cId="2987652668" sldId="261"/>
            <ac:spMk id="12" creationId="{71D99A74-49B4-ECB3-2D6B-81FA9BDFD34F}"/>
          </ac:spMkLst>
        </pc:spChg>
        <pc:picChg chg="add mod">
          <ac:chgData name="James" userId="9a3fe7b1dc777ba1" providerId="LiveId" clId="{A6230617-3B24-46DB-808F-8AEDF7167356}" dt="2022-09-22T07:19:10.201" v="1090" actId="1076"/>
          <ac:picMkLst>
            <pc:docMk/>
            <pc:sldMk cId="2987652668" sldId="261"/>
            <ac:picMk id="7" creationId="{84B7F2EE-74B0-345D-6B61-DF3DE2D32E5F}"/>
          </ac:picMkLst>
        </pc:picChg>
      </pc:sldChg>
      <pc:sldChg chg="addSp delSp modSp new mod">
        <pc:chgData name="James" userId="9a3fe7b1dc777ba1" providerId="LiveId" clId="{A6230617-3B24-46DB-808F-8AEDF7167356}" dt="2022-09-22T07:22:34.270" v="1311" actId="962"/>
        <pc:sldMkLst>
          <pc:docMk/>
          <pc:sldMk cId="1281488651" sldId="262"/>
        </pc:sldMkLst>
        <pc:spChg chg="mod">
          <ac:chgData name="James" userId="9a3fe7b1dc777ba1" providerId="LiveId" clId="{A6230617-3B24-46DB-808F-8AEDF7167356}" dt="2022-09-22T07:19:45.733" v="1154" actId="20577"/>
          <ac:spMkLst>
            <pc:docMk/>
            <pc:sldMk cId="1281488651" sldId="262"/>
            <ac:spMk id="2" creationId="{D044E18D-43D6-3D6A-3847-8C1982781D4C}"/>
          </ac:spMkLst>
        </pc:spChg>
        <pc:spChg chg="del">
          <ac:chgData name="James" userId="9a3fe7b1dc777ba1" providerId="LiveId" clId="{A6230617-3B24-46DB-808F-8AEDF7167356}" dt="2022-09-22T07:21:01.473" v="1155" actId="931"/>
          <ac:spMkLst>
            <pc:docMk/>
            <pc:sldMk cId="1281488651" sldId="262"/>
            <ac:spMk id="3" creationId="{84C55F44-8C43-A6E5-464A-36EF8E34086D}"/>
          </ac:spMkLst>
        </pc:spChg>
        <pc:picChg chg="add mod">
          <ac:chgData name="James" userId="9a3fe7b1dc777ba1" providerId="LiveId" clId="{A6230617-3B24-46DB-808F-8AEDF7167356}" dt="2022-09-22T07:22:34.270" v="1311" actId="962"/>
          <ac:picMkLst>
            <pc:docMk/>
            <pc:sldMk cId="1281488651" sldId="262"/>
            <ac:picMk id="5" creationId="{64684FE2-78AA-8821-436C-5A14E8CA53F5}"/>
          </ac:picMkLst>
        </pc:picChg>
      </pc:sldChg>
      <pc:sldChg chg="addSp delSp modSp new mod">
        <pc:chgData name="James" userId="9a3fe7b1dc777ba1" providerId="LiveId" clId="{A6230617-3B24-46DB-808F-8AEDF7167356}" dt="2022-09-22T07:25:40.902" v="1362" actId="255"/>
        <pc:sldMkLst>
          <pc:docMk/>
          <pc:sldMk cId="701169883" sldId="263"/>
        </pc:sldMkLst>
        <pc:spChg chg="mod">
          <ac:chgData name="James" userId="9a3fe7b1dc777ba1" providerId="LiveId" clId="{A6230617-3B24-46DB-808F-8AEDF7167356}" dt="2022-09-22T07:25:04.067" v="1355" actId="14100"/>
          <ac:spMkLst>
            <pc:docMk/>
            <pc:sldMk cId="701169883" sldId="263"/>
            <ac:spMk id="2" creationId="{E5DB36C6-BC64-3F93-E8F8-8D6DEC152D97}"/>
          </ac:spMkLst>
        </pc:spChg>
        <pc:spChg chg="del">
          <ac:chgData name="James" userId="9a3fe7b1dc777ba1" providerId="LiveId" clId="{A6230617-3B24-46DB-808F-8AEDF7167356}" dt="2022-09-22T07:24:32.113" v="1313" actId="931"/>
          <ac:spMkLst>
            <pc:docMk/>
            <pc:sldMk cId="701169883" sldId="263"/>
            <ac:spMk id="3" creationId="{ECEF3615-F9F7-67BB-8D58-F25417DC549D}"/>
          </ac:spMkLst>
        </pc:spChg>
        <pc:spChg chg="mod">
          <ac:chgData name="James" userId="9a3fe7b1dc777ba1" providerId="LiveId" clId="{A6230617-3B24-46DB-808F-8AEDF7167356}" dt="2022-09-22T07:25:40.902" v="1362" actId="255"/>
          <ac:spMkLst>
            <pc:docMk/>
            <pc:sldMk cId="701169883" sldId="263"/>
            <ac:spMk id="4" creationId="{0095227C-FED9-D1B2-E563-C96E0CB71076}"/>
          </ac:spMkLst>
        </pc:spChg>
        <pc:picChg chg="add mod">
          <ac:chgData name="James" userId="9a3fe7b1dc777ba1" providerId="LiveId" clId="{A6230617-3B24-46DB-808F-8AEDF7167356}" dt="2022-09-22T07:24:41.909" v="1321" actId="1035"/>
          <ac:picMkLst>
            <pc:docMk/>
            <pc:sldMk cId="701169883" sldId="263"/>
            <ac:picMk id="6" creationId="{92364D4C-0BAE-4F27-E34C-1E6323D78926}"/>
          </ac:picMkLst>
        </pc:picChg>
      </pc:sldChg>
      <pc:sldChg chg="addSp delSp modSp add mod ord">
        <pc:chgData name="James" userId="9a3fe7b1dc777ba1" providerId="LiveId" clId="{A6230617-3B24-46DB-808F-8AEDF7167356}" dt="2022-09-22T07:28:25.329" v="1614" actId="962"/>
        <pc:sldMkLst>
          <pc:docMk/>
          <pc:sldMk cId="1730414457" sldId="264"/>
        </pc:sldMkLst>
        <pc:spChg chg="add del mod">
          <ac:chgData name="James" userId="9a3fe7b1dc777ba1" providerId="LiveId" clId="{A6230617-3B24-46DB-808F-8AEDF7167356}" dt="2022-09-22T07:27:05.805" v="1367" actId="931"/>
          <ac:spMkLst>
            <pc:docMk/>
            <pc:sldMk cId="1730414457" sldId="264"/>
            <ac:spMk id="4" creationId="{B09288CA-BBFC-C6CB-C707-827C18160770}"/>
          </ac:spMkLst>
        </pc:spChg>
        <pc:picChg chg="del">
          <ac:chgData name="James" userId="9a3fe7b1dc777ba1" providerId="LiveId" clId="{A6230617-3B24-46DB-808F-8AEDF7167356}" dt="2022-09-22T07:26:59.717" v="1366" actId="478"/>
          <ac:picMkLst>
            <pc:docMk/>
            <pc:sldMk cId="1730414457" sldId="264"/>
            <ac:picMk id="5" creationId="{64684FE2-78AA-8821-436C-5A14E8CA53F5}"/>
          </ac:picMkLst>
        </pc:picChg>
        <pc:picChg chg="add mod">
          <ac:chgData name="James" userId="9a3fe7b1dc777ba1" providerId="LiveId" clId="{A6230617-3B24-46DB-808F-8AEDF7167356}" dt="2022-09-22T07:28:25.329" v="1614" actId="962"/>
          <ac:picMkLst>
            <pc:docMk/>
            <pc:sldMk cId="1730414457" sldId="264"/>
            <ac:picMk id="7" creationId="{BE6DC70F-0B5D-459B-4745-E8C172DEB089}"/>
          </ac:picMkLst>
        </pc:picChg>
      </pc:sldChg>
      <pc:sldChg chg="modSp new mod">
        <pc:chgData name="James" userId="9a3fe7b1dc777ba1" providerId="LiveId" clId="{A6230617-3B24-46DB-808F-8AEDF7167356}" dt="2022-09-22T07:31:04.690" v="1655" actId="27636"/>
        <pc:sldMkLst>
          <pc:docMk/>
          <pc:sldMk cId="1210488877" sldId="265"/>
        </pc:sldMkLst>
        <pc:spChg chg="mod">
          <ac:chgData name="James" userId="9a3fe7b1dc777ba1" providerId="LiveId" clId="{A6230617-3B24-46DB-808F-8AEDF7167356}" dt="2022-09-22T07:29:53.172" v="1645" actId="20577"/>
          <ac:spMkLst>
            <pc:docMk/>
            <pc:sldMk cId="1210488877" sldId="265"/>
            <ac:spMk id="2" creationId="{2B58693C-EA91-F33B-1361-FC592AED1028}"/>
          </ac:spMkLst>
        </pc:spChg>
        <pc:spChg chg="mod">
          <ac:chgData name="James" userId="9a3fe7b1dc777ba1" providerId="LiveId" clId="{A6230617-3B24-46DB-808F-8AEDF7167356}" dt="2022-09-22T07:31:04.690" v="1655" actId="27636"/>
          <ac:spMkLst>
            <pc:docMk/>
            <pc:sldMk cId="1210488877" sldId="265"/>
            <ac:spMk id="3" creationId="{C0A8694A-C3C5-ED19-A97A-02AD2FA63CF7}"/>
          </ac:spMkLst>
        </pc:spChg>
      </pc:sldChg>
      <pc:sldChg chg="modSp add mod">
        <pc:chgData name="James" userId="9a3fe7b1dc777ba1" providerId="LiveId" clId="{A6230617-3B24-46DB-808F-8AEDF7167356}" dt="2022-09-22T07:32:14.647" v="1662" actId="14100"/>
        <pc:sldMkLst>
          <pc:docMk/>
          <pc:sldMk cId="285135467" sldId="266"/>
        </pc:sldMkLst>
        <pc:spChg chg="mod">
          <ac:chgData name="James" userId="9a3fe7b1dc777ba1" providerId="LiveId" clId="{A6230617-3B24-46DB-808F-8AEDF7167356}" dt="2022-09-22T07:31:40.247" v="1657" actId="20577"/>
          <ac:spMkLst>
            <pc:docMk/>
            <pc:sldMk cId="285135467" sldId="266"/>
            <ac:spMk id="2" creationId="{2B58693C-EA91-F33B-1361-FC592AED1028}"/>
          </ac:spMkLst>
        </pc:spChg>
        <pc:spChg chg="mod">
          <ac:chgData name="James" userId="9a3fe7b1dc777ba1" providerId="LiveId" clId="{A6230617-3B24-46DB-808F-8AEDF7167356}" dt="2022-09-22T07:32:14.647" v="1662" actId="14100"/>
          <ac:spMkLst>
            <pc:docMk/>
            <pc:sldMk cId="285135467" sldId="266"/>
            <ac:spMk id="3" creationId="{C0A8694A-C3C5-ED19-A97A-02AD2FA63CF7}"/>
          </ac:spMkLst>
        </pc:spChg>
      </pc:sldChg>
      <pc:sldChg chg="modSp new mod">
        <pc:chgData name="James" userId="9a3fe7b1dc777ba1" providerId="LiveId" clId="{A6230617-3B24-46DB-808F-8AEDF7167356}" dt="2022-09-22T07:37:34.934" v="1899" actId="1036"/>
        <pc:sldMkLst>
          <pc:docMk/>
          <pc:sldMk cId="3829740462" sldId="267"/>
        </pc:sldMkLst>
        <pc:spChg chg="mod">
          <ac:chgData name="James" userId="9a3fe7b1dc777ba1" providerId="LiveId" clId="{A6230617-3B24-46DB-808F-8AEDF7167356}" dt="2022-09-22T07:37:34.934" v="1899" actId="1036"/>
          <ac:spMkLst>
            <pc:docMk/>
            <pc:sldMk cId="3829740462" sldId="267"/>
            <ac:spMk id="2" creationId="{7AC28112-E5DD-228C-11B1-84534190669E}"/>
          </ac:spMkLst>
        </pc:spChg>
        <pc:spChg chg="mod">
          <ac:chgData name="James" userId="9a3fe7b1dc777ba1" providerId="LiveId" clId="{A6230617-3B24-46DB-808F-8AEDF7167356}" dt="2022-09-22T07:37:30.379" v="1890" actId="1036"/>
          <ac:spMkLst>
            <pc:docMk/>
            <pc:sldMk cId="3829740462" sldId="267"/>
            <ac:spMk id="3" creationId="{2DCC8571-CD96-53BF-DD4C-6C9978A93CFC}"/>
          </ac:spMkLst>
        </pc:spChg>
      </pc:sldChg>
      <pc:sldChg chg="modSp add mod">
        <pc:chgData name="James" userId="9a3fe7b1dc777ba1" providerId="LiveId" clId="{A6230617-3B24-46DB-808F-8AEDF7167356}" dt="2022-09-22T07:36:56.062" v="1873" actId="27636"/>
        <pc:sldMkLst>
          <pc:docMk/>
          <pc:sldMk cId="2434595001" sldId="268"/>
        </pc:sldMkLst>
        <pc:spChg chg="mod">
          <ac:chgData name="James" userId="9a3fe7b1dc777ba1" providerId="LiveId" clId="{A6230617-3B24-46DB-808F-8AEDF7167356}" dt="2022-09-22T07:35:50.917" v="1865" actId="20577"/>
          <ac:spMkLst>
            <pc:docMk/>
            <pc:sldMk cId="2434595001" sldId="268"/>
            <ac:spMk id="2" creationId="{7AC28112-E5DD-228C-11B1-84534190669E}"/>
          </ac:spMkLst>
        </pc:spChg>
        <pc:spChg chg="mod">
          <ac:chgData name="James" userId="9a3fe7b1dc777ba1" providerId="LiveId" clId="{A6230617-3B24-46DB-808F-8AEDF7167356}" dt="2022-09-22T07:36:56.062" v="1873" actId="27636"/>
          <ac:spMkLst>
            <pc:docMk/>
            <pc:sldMk cId="2434595001" sldId="268"/>
            <ac:spMk id="3" creationId="{2DCC8571-CD96-53BF-DD4C-6C9978A93CFC}"/>
          </ac:spMkLst>
        </pc:spChg>
      </pc:sldChg>
      <pc:sldChg chg="addSp delSp modSp add mod ord modClrScheme chgLayout">
        <pc:chgData name="James" userId="9a3fe7b1dc777ba1" providerId="LiveId" clId="{A6230617-3B24-46DB-808F-8AEDF7167356}" dt="2022-09-22T07:51:25.211" v="2279" actId="962"/>
        <pc:sldMkLst>
          <pc:docMk/>
          <pc:sldMk cId="3818092441" sldId="269"/>
        </pc:sldMkLst>
        <pc:spChg chg="mod">
          <ac:chgData name="James" userId="9a3fe7b1dc777ba1" providerId="LiveId" clId="{A6230617-3B24-46DB-808F-8AEDF7167356}" dt="2022-09-22T07:39:07.045" v="1908" actId="26606"/>
          <ac:spMkLst>
            <pc:docMk/>
            <pc:sldMk cId="3818092441" sldId="269"/>
            <ac:spMk id="2" creationId="{D044E18D-43D6-3D6A-3847-8C1982781D4C}"/>
          </ac:spMkLst>
        </pc:spChg>
        <pc:spChg chg="add del mod">
          <ac:chgData name="James" userId="9a3fe7b1dc777ba1" providerId="LiveId" clId="{A6230617-3B24-46DB-808F-8AEDF7167356}" dt="2022-09-22T07:38:58.489" v="1904" actId="931"/>
          <ac:spMkLst>
            <pc:docMk/>
            <pc:sldMk cId="3818092441" sldId="269"/>
            <ac:spMk id="4" creationId="{1327456E-8298-85BE-94DE-E7FB1D6D5FCC}"/>
          </ac:spMkLst>
        </pc:spChg>
        <pc:spChg chg="add del mod">
          <ac:chgData name="James" userId="9a3fe7b1dc777ba1" providerId="LiveId" clId="{A6230617-3B24-46DB-808F-8AEDF7167356}" dt="2022-09-22T07:40:38.838" v="1910" actId="931"/>
          <ac:spMkLst>
            <pc:docMk/>
            <pc:sldMk cId="3818092441" sldId="269"/>
            <ac:spMk id="9" creationId="{E8526C60-3994-D948-F795-0197D9DEEDF7}"/>
          </ac:spMkLst>
        </pc:spChg>
        <pc:spChg chg="add del mod">
          <ac:chgData name="James" userId="9a3fe7b1dc777ba1" providerId="LiveId" clId="{A6230617-3B24-46DB-808F-8AEDF7167356}" dt="2022-09-22T07:39:07.045" v="1908" actId="26606"/>
          <ac:spMkLst>
            <pc:docMk/>
            <pc:sldMk cId="3818092441" sldId="269"/>
            <ac:spMk id="11" creationId="{00D805E6-24B8-B20C-DD39-7C2EB69BCFD2}"/>
          </ac:spMkLst>
        </pc:spChg>
        <pc:picChg chg="add del mod">
          <ac:chgData name="James" userId="9a3fe7b1dc777ba1" providerId="LiveId" clId="{A6230617-3B24-46DB-808F-8AEDF7167356}" dt="2022-09-22T07:39:37.152" v="1909" actId="478"/>
          <ac:picMkLst>
            <pc:docMk/>
            <pc:sldMk cId="3818092441" sldId="269"/>
            <ac:picMk id="6" creationId="{BE80144A-A44C-5468-5DAE-1E387EA8E44F}"/>
          </ac:picMkLst>
        </pc:picChg>
        <pc:picChg chg="del">
          <ac:chgData name="James" userId="9a3fe7b1dc777ba1" providerId="LiveId" clId="{A6230617-3B24-46DB-808F-8AEDF7167356}" dt="2022-09-22T07:38:09.658" v="1903" actId="478"/>
          <ac:picMkLst>
            <pc:docMk/>
            <pc:sldMk cId="3818092441" sldId="269"/>
            <ac:picMk id="7" creationId="{BE6DC70F-0B5D-459B-4745-E8C172DEB089}"/>
          </ac:picMkLst>
        </pc:picChg>
        <pc:picChg chg="add mod">
          <ac:chgData name="James" userId="9a3fe7b1dc777ba1" providerId="LiveId" clId="{A6230617-3B24-46DB-808F-8AEDF7167356}" dt="2022-09-22T07:51:25.211" v="2279" actId="962"/>
          <ac:picMkLst>
            <pc:docMk/>
            <pc:sldMk cId="3818092441" sldId="269"/>
            <ac:picMk id="12" creationId="{3CCA88D3-3AD9-A249-4177-1CF89B095D49}"/>
          </ac:picMkLst>
        </pc:picChg>
      </pc:sldChg>
      <pc:sldChg chg="addSp delSp modSp new mod">
        <pc:chgData name="James" userId="9a3fe7b1dc777ba1" providerId="LiveId" clId="{A6230617-3B24-46DB-808F-8AEDF7167356}" dt="2022-09-22T07:47:56.157" v="2110" actId="948"/>
        <pc:sldMkLst>
          <pc:docMk/>
          <pc:sldMk cId="2092493405" sldId="270"/>
        </pc:sldMkLst>
        <pc:spChg chg="mod">
          <ac:chgData name="James" userId="9a3fe7b1dc777ba1" providerId="LiveId" clId="{A6230617-3B24-46DB-808F-8AEDF7167356}" dt="2022-09-22T07:42:20.453" v="1941" actId="20577"/>
          <ac:spMkLst>
            <pc:docMk/>
            <pc:sldMk cId="2092493405" sldId="270"/>
            <ac:spMk id="2" creationId="{1EBA784D-F599-2B88-A151-83F5F123D24D}"/>
          </ac:spMkLst>
        </pc:spChg>
        <pc:spChg chg="del mod">
          <ac:chgData name="James" userId="9a3fe7b1dc777ba1" providerId="LiveId" clId="{A6230617-3B24-46DB-808F-8AEDF7167356}" dt="2022-09-22T07:43:39.075" v="1956" actId="931"/>
          <ac:spMkLst>
            <pc:docMk/>
            <pc:sldMk cId="2092493405" sldId="270"/>
            <ac:spMk id="3" creationId="{8728A43B-5246-DA15-358C-2E9ACFDDCB5B}"/>
          </ac:spMkLst>
        </pc:spChg>
        <pc:spChg chg="mod">
          <ac:chgData name="James" userId="9a3fe7b1dc777ba1" providerId="LiveId" clId="{A6230617-3B24-46DB-808F-8AEDF7167356}" dt="2022-09-22T07:47:56.157" v="2110" actId="948"/>
          <ac:spMkLst>
            <pc:docMk/>
            <pc:sldMk cId="2092493405" sldId="270"/>
            <ac:spMk id="4" creationId="{DBA09A64-9A2D-F58A-11CC-F8AC4D2A31C4}"/>
          </ac:spMkLst>
        </pc:spChg>
        <pc:picChg chg="add mod">
          <ac:chgData name="James" userId="9a3fe7b1dc777ba1" providerId="LiveId" clId="{A6230617-3B24-46DB-808F-8AEDF7167356}" dt="2022-09-22T07:47:25.856" v="2107" actId="962"/>
          <ac:picMkLst>
            <pc:docMk/>
            <pc:sldMk cId="2092493405" sldId="270"/>
            <ac:picMk id="6" creationId="{952125F7-95F5-9A63-BA96-E40BCEA2DAEF}"/>
          </ac:picMkLst>
        </pc:picChg>
      </pc:sldChg>
      <pc:sldChg chg="modSp add mod">
        <pc:chgData name="James" userId="9a3fe7b1dc777ba1" providerId="LiveId" clId="{A6230617-3B24-46DB-808F-8AEDF7167356}" dt="2022-09-22T07:47:37.084" v="2109" actId="962"/>
        <pc:sldMkLst>
          <pc:docMk/>
          <pc:sldMk cId="2393066128" sldId="271"/>
        </pc:sldMkLst>
        <pc:spChg chg="mod">
          <ac:chgData name="James" userId="9a3fe7b1dc777ba1" providerId="LiveId" clId="{A6230617-3B24-46DB-808F-8AEDF7167356}" dt="2022-09-22T07:46:49.337" v="2067" actId="27636"/>
          <ac:spMkLst>
            <pc:docMk/>
            <pc:sldMk cId="2393066128" sldId="271"/>
            <ac:spMk id="4" creationId="{DBA09A64-9A2D-F58A-11CC-F8AC4D2A31C4}"/>
          </ac:spMkLst>
        </pc:spChg>
        <pc:picChg chg="mod">
          <ac:chgData name="James" userId="9a3fe7b1dc777ba1" providerId="LiveId" clId="{A6230617-3B24-46DB-808F-8AEDF7167356}" dt="2022-09-22T07:47:37.084" v="2109" actId="962"/>
          <ac:picMkLst>
            <pc:docMk/>
            <pc:sldMk cId="2393066128" sldId="271"/>
            <ac:picMk id="6" creationId="{952125F7-95F5-9A63-BA96-E40BCEA2DAEF}"/>
          </ac:picMkLst>
        </pc:picChg>
      </pc:sldChg>
      <pc:sldChg chg="modSp add mod ord">
        <pc:chgData name="James" userId="9a3fe7b1dc777ba1" providerId="LiveId" clId="{A6230617-3B24-46DB-808F-8AEDF7167356}" dt="2022-09-22T07:51:55.748" v="2419" actId="962"/>
        <pc:sldMkLst>
          <pc:docMk/>
          <pc:sldMk cId="585378334" sldId="272"/>
        </pc:sldMkLst>
        <pc:picChg chg="mod">
          <ac:chgData name="James" userId="9a3fe7b1dc777ba1" providerId="LiveId" clId="{A6230617-3B24-46DB-808F-8AEDF7167356}" dt="2022-09-22T07:51:55.748" v="2419" actId="962"/>
          <ac:picMkLst>
            <pc:docMk/>
            <pc:sldMk cId="585378334" sldId="272"/>
            <ac:picMk id="12" creationId="{3CCA88D3-3AD9-A249-4177-1CF89B095D49}"/>
          </ac:picMkLst>
        </pc:picChg>
      </pc:sldChg>
      <pc:sldChg chg="addSp delSp modSp new mod">
        <pc:chgData name="James" userId="9a3fe7b1dc777ba1" providerId="LiveId" clId="{A6230617-3B24-46DB-808F-8AEDF7167356}" dt="2022-09-22T07:57:06.852" v="2474" actId="1035"/>
        <pc:sldMkLst>
          <pc:docMk/>
          <pc:sldMk cId="4187355184" sldId="273"/>
        </pc:sldMkLst>
        <pc:spChg chg="mod">
          <ac:chgData name="James" userId="9a3fe7b1dc777ba1" providerId="LiveId" clId="{A6230617-3B24-46DB-808F-8AEDF7167356}" dt="2022-09-22T07:53:57.141" v="2444" actId="20577"/>
          <ac:spMkLst>
            <pc:docMk/>
            <pc:sldMk cId="4187355184" sldId="273"/>
            <ac:spMk id="2" creationId="{EC6A469D-DEA3-4501-3533-3B335CEF7303}"/>
          </ac:spMkLst>
        </pc:spChg>
        <pc:spChg chg="del mod">
          <ac:chgData name="James" userId="9a3fe7b1dc777ba1" providerId="LiveId" clId="{A6230617-3B24-46DB-808F-8AEDF7167356}" dt="2022-09-22T07:55:06.062" v="2455" actId="931"/>
          <ac:spMkLst>
            <pc:docMk/>
            <pc:sldMk cId="4187355184" sldId="273"/>
            <ac:spMk id="3" creationId="{078DD45F-9096-57A5-7316-23FB9E5CF8D8}"/>
          </ac:spMkLst>
        </pc:spChg>
        <pc:spChg chg="mod">
          <ac:chgData name="James" userId="9a3fe7b1dc777ba1" providerId="LiveId" clId="{A6230617-3B24-46DB-808F-8AEDF7167356}" dt="2022-09-22T07:56:41.356" v="2472" actId="207"/>
          <ac:spMkLst>
            <pc:docMk/>
            <pc:sldMk cId="4187355184" sldId="273"/>
            <ac:spMk id="4" creationId="{849D0A49-B692-4BAE-E294-20CF477D7E2C}"/>
          </ac:spMkLst>
        </pc:spChg>
        <pc:picChg chg="add mod">
          <ac:chgData name="James" userId="9a3fe7b1dc777ba1" providerId="LiveId" clId="{A6230617-3B24-46DB-808F-8AEDF7167356}" dt="2022-09-22T07:57:06.852" v="2474" actId="1035"/>
          <ac:picMkLst>
            <pc:docMk/>
            <pc:sldMk cId="4187355184" sldId="273"/>
            <ac:picMk id="6" creationId="{8536348B-2F5D-8FED-BC14-4C919CCCD4B4}"/>
          </ac:picMkLst>
        </pc:picChg>
      </pc:sldChg>
      <pc:sldChg chg="modSp add mod ord">
        <pc:chgData name="James" userId="9a3fe7b1dc777ba1" providerId="LiveId" clId="{A6230617-3B24-46DB-808F-8AEDF7167356}" dt="2022-09-22T08:08:39.861" v="2594" actId="1037"/>
        <pc:sldMkLst>
          <pc:docMk/>
          <pc:sldMk cId="1746958532" sldId="274"/>
        </pc:sldMkLst>
        <pc:spChg chg="mod">
          <ac:chgData name="James" userId="9a3fe7b1dc777ba1" providerId="LiveId" clId="{A6230617-3B24-46DB-808F-8AEDF7167356}" dt="2022-09-22T08:08:28.050" v="2590" actId="14100"/>
          <ac:spMkLst>
            <pc:docMk/>
            <pc:sldMk cId="1746958532" sldId="274"/>
            <ac:spMk id="2" creationId="{D044E18D-43D6-3D6A-3847-8C1982781D4C}"/>
          </ac:spMkLst>
        </pc:spChg>
        <pc:picChg chg="mod">
          <ac:chgData name="James" userId="9a3fe7b1dc777ba1" providerId="LiveId" clId="{A6230617-3B24-46DB-808F-8AEDF7167356}" dt="2022-09-22T08:08:39.861" v="2594" actId="1037"/>
          <ac:picMkLst>
            <pc:docMk/>
            <pc:sldMk cId="1746958532" sldId="274"/>
            <ac:picMk id="12" creationId="{3CCA88D3-3AD9-A249-4177-1CF89B095D49}"/>
          </ac:picMkLst>
        </pc:picChg>
      </pc:sldChg>
      <pc:sldChg chg="modSp new mod">
        <pc:chgData name="James" userId="9a3fe7b1dc777ba1" providerId="LiveId" clId="{A6230617-3B24-46DB-808F-8AEDF7167356}" dt="2022-09-22T08:15:55.989" v="2687" actId="113"/>
        <pc:sldMkLst>
          <pc:docMk/>
          <pc:sldMk cId="3362772365" sldId="275"/>
        </pc:sldMkLst>
        <pc:spChg chg="mod">
          <ac:chgData name="James" userId="9a3fe7b1dc777ba1" providerId="LiveId" clId="{A6230617-3B24-46DB-808F-8AEDF7167356}" dt="2022-09-22T08:08:52.191" v="2627" actId="20577"/>
          <ac:spMkLst>
            <pc:docMk/>
            <pc:sldMk cId="3362772365" sldId="275"/>
            <ac:spMk id="2" creationId="{987A788F-DC57-6B7F-92C1-7022C041AF4D}"/>
          </ac:spMkLst>
        </pc:spChg>
        <pc:spChg chg="mod">
          <ac:chgData name="James" userId="9a3fe7b1dc777ba1" providerId="LiveId" clId="{A6230617-3B24-46DB-808F-8AEDF7167356}" dt="2022-09-22T08:15:55.989" v="2687" actId="113"/>
          <ac:spMkLst>
            <pc:docMk/>
            <pc:sldMk cId="3362772365" sldId="275"/>
            <ac:spMk id="3" creationId="{EE3E307A-99B0-36F3-CFF8-D70CFBDDB245}"/>
          </ac:spMkLst>
        </pc:spChg>
      </pc:sldChg>
      <pc:sldChg chg="modSp add mod">
        <pc:chgData name="James" userId="9a3fe7b1dc777ba1" providerId="LiveId" clId="{A6230617-3B24-46DB-808F-8AEDF7167356}" dt="2022-09-22T08:16:56.733" v="2691" actId="948"/>
        <pc:sldMkLst>
          <pc:docMk/>
          <pc:sldMk cId="1927872857" sldId="276"/>
        </pc:sldMkLst>
        <pc:spChg chg="mod">
          <ac:chgData name="James" userId="9a3fe7b1dc777ba1" providerId="LiveId" clId="{A6230617-3B24-46DB-808F-8AEDF7167356}" dt="2022-09-22T08:16:56.733" v="2691" actId="948"/>
          <ac:spMkLst>
            <pc:docMk/>
            <pc:sldMk cId="1927872857" sldId="276"/>
            <ac:spMk id="3" creationId="{EE3E307A-99B0-36F3-CFF8-D70CFBDDB245}"/>
          </ac:spMkLst>
        </pc:spChg>
      </pc:sldChg>
      <pc:sldChg chg="addSp delSp modSp add mod">
        <pc:chgData name="James" userId="9a3fe7b1dc777ba1" providerId="LiveId" clId="{A6230617-3B24-46DB-808F-8AEDF7167356}" dt="2022-09-22T08:21:00.349" v="2824" actId="948"/>
        <pc:sldMkLst>
          <pc:docMk/>
          <pc:sldMk cId="1132754566" sldId="277"/>
        </pc:sldMkLst>
        <pc:spChg chg="mod">
          <ac:chgData name="James" userId="9a3fe7b1dc777ba1" providerId="LiveId" clId="{A6230617-3B24-46DB-808F-8AEDF7167356}" dt="2022-09-22T08:21:00.349" v="2824" actId="948"/>
          <ac:spMkLst>
            <pc:docMk/>
            <pc:sldMk cId="1132754566" sldId="277"/>
            <ac:spMk id="2" creationId="{987A788F-DC57-6B7F-92C1-7022C041AF4D}"/>
          </ac:spMkLst>
        </pc:spChg>
        <pc:spChg chg="del">
          <ac:chgData name="James" userId="9a3fe7b1dc777ba1" providerId="LiveId" clId="{A6230617-3B24-46DB-808F-8AEDF7167356}" dt="2022-09-22T08:17:27.673" v="2693" actId="478"/>
          <ac:spMkLst>
            <pc:docMk/>
            <pc:sldMk cId="1132754566" sldId="277"/>
            <ac:spMk id="3" creationId="{EE3E307A-99B0-36F3-CFF8-D70CFBDDB245}"/>
          </ac:spMkLst>
        </pc:spChg>
        <pc:spChg chg="add del mod">
          <ac:chgData name="James" userId="9a3fe7b1dc777ba1" providerId="LiveId" clId="{A6230617-3B24-46DB-808F-8AEDF7167356}" dt="2022-09-22T08:17:31.251" v="2694" actId="478"/>
          <ac:spMkLst>
            <pc:docMk/>
            <pc:sldMk cId="1132754566" sldId="277"/>
            <ac:spMk id="5" creationId="{863663D2-B070-BED6-9D8F-A2EE98240288}"/>
          </ac:spMkLst>
        </pc:spChg>
      </pc:sldChg>
      <pc:sldChg chg="modSp new mod">
        <pc:chgData name="James" userId="9a3fe7b1dc777ba1" providerId="LiveId" clId="{A6230617-3B24-46DB-808F-8AEDF7167356}" dt="2022-09-22T08:22:28.047" v="2852" actId="255"/>
        <pc:sldMkLst>
          <pc:docMk/>
          <pc:sldMk cId="770569842" sldId="278"/>
        </pc:sldMkLst>
        <pc:spChg chg="mod">
          <ac:chgData name="James" userId="9a3fe7b1dc777ba1" providerId="LiveId" clId="{A6230617-3B24-46DB-808F-8AEDF7167356}" dt="2022-09-22T08:21:31.578" v="2848" actId="20577"/>
          <ac:spMkLst>
            <pc:docMk/>
            <pc:sldMk cId="770569842" sldId="278"/>
            <ac:spMk id="2" creationId="{51907E57-9B1E-8509-8321-98899CFB85BF}"/>
          </ac:spMkLst>
        </pc:spChg>
        <pc:spChg chg="mod">
          <ac:chgData name="James" userId="9a3fe7b1dc777ba1" providerId="LiveId" clId="{A6230617-3B24-46DB-808F-8AEDF7167356}" dt="2022-09-22T08:22:28.047" v="2852" actId="255"/>
          <ac:spMkLst>
            <pc:docMk/>
            <pc:sldMk cId="770569842" sldId="278"/>
            <ac:spMk id="3" creationId="{F8DFE37E-6BB5-74AB-7FBB-97945C249BE7}"/>
          </ac:spMkLst>
        </pc:spChg>
      </pc:sldChg>
      <pc:sldChg chg="modSp add mod">
        <pc:chgData name="James" userId="9a3fe7b1dc777ba1" providerId="LiveId" clId="{A6230617-3B24-46DB-808F-8AEDF7167356}" dt="2022-09-22T08:24:01.534" v="2865" actId="113"/>
        <pc:sldMkLst>
          <pc:docMk/>
          <pc:sldMk cId="3500935082" sldId="279"/>
        </pc:sldMkLst>
        <pc:spChg chg="mod">
          <ac:chgData name="James" userId="9a3fe7b1dc777ba1" providerId="LiveId" clId="{A6230617-3B24-46DB-808F-8AEDF7167356}" dt="2022-09-22T08:24:01.534" v="2865" actId="113"/>
          <ac:spMkLst>
            <pc:docMk/>
            <pc:sldMk cId="3500935082" sldId="279"/>
            <ac:spMk id="3" creationId="{F8DFE37E-6BB5-74AB-7FBB-97945C249BE7}"/>
          </ac:spMkLst>
        </pc:spChg>
      </pc:sldChg>
      <pc:sldChg chg="modSp add mod">
        <pc:chgData name="James" userId="9a3fe7b1dc777ba1" providerId="LiveId" clId="{A6230617-3B24-46DB-808F-8AEDF7167356}" dt="2022-09-22T08:26:28.274" v="2916" actId="27636"/>
        <pc:sldMkLst>
          <pc:docMk/>
          <pc:sldMk cId="2653297246" sldId="280"/>
        </pc:sldMkLst>
        <pc:spChg chg="mod">
          <ac:chgData name="James" userId="9a3fe7b1dc777ba1" providerId="LiveId" clId="{A6230617-3B24-46DB-808F-8AEDF7167356}" dt="2022-09-22T08:24:38.106" v="2902" actId="20577"/>
          <ac:spMkLst>
            <pc:docMk/>
            <pc:sldMk cId="2653297246" sldId="280"/>
            <ac:spMk id="2" creationId="{51907E57-9B1E-8509-8321-98899CFB85BF}"/>
          </ac:spMkLst>
        </pc:spChg>
        <pc:spChg chg="mod">
          <ac:chgData name="James" userId="9a3fe7b1dc777ba1" providerId="LiveId" clId="{A6230617-3B24-46DB-808F-8AEDF7167356}" dt="2022-09-22T08:26:28.274" v="2916" actId="27636"/>
          <ac:spMkLst>
            <pc:docMk/>
            <pc:sldMk cId="2653297246" sldId="280"/>
            <ac:spMk id="3" creationId="{F8DFE37E-6BB5-74AB-7FBB-97945C249BE7}"/>
          </ac:spMkLst>
        </pc:spChg>
      </pc:sldChg>
      <pc:sldChg chg="modSp add mod">
        <pc:chgData name="James" userId="9a3fe7b1dc777ba1" providerId="LiveId" clId="{A6230617-3B24-46DB-808F-8AEDF7167356}" dt="2022-09-22T08:27:57.592" v="2968" actId="6549"/>
        <pc:sldMkLst>
          <pc:docMk/>
          <pc:sldMk cId="1709133696" sldId="281"/>
        </pc:sldMkLst>
        <pc:spChg chg="mod">
          <ac:chgData name="James" userId="9a3fe7b1dc777ba1" providerId="LiveId" clId="{A6230617-3B24-46DB-808F-8AEDF7167356}" dt="2022-09-22T08:27:57.592" v="2968" actId="6549"/>
          <ac:spMkLst>
            <pc:docMk/>
            <pc:sldMk cId="1709133696" sldId="281"/>
            <ac:spMk id="2" creationId="{51907E57-9B1E-8509-8321-98899CFB85BF}"/>
          </ac:spMkLst>
        </pc:spChg>
        <pc:spChg chg="mod">
          <ac:chgData name="James" userId="9a3fe7b1dc777ba1" providerId="LiveId" clId="{A6230617-3B24-46DB-808F-8AEDF7167356}" dt="2022-09-22T08:27:35.762" v="2965" actId="113"/>
          <ac:spMkLst>
            <pc:docMk/>
            <pc:sldMk cId="1709133696" sldId="281"/>
            <ac:spMk id="3" creationId="{F8DFE37E-6BB5-74AB-7FBB-97945C249BE7}"/>
          </ac:spMkLst>
        </pc:spChg>
      </pc:sldChg>
      <pc:sldChg chg="modSp add mod">
        <pc:chgData name="James" userId="9a3fe7b1dc777ba1" providerId="LiveId" clId="{A6230617-3B24-46DB-808F-8AEDF7167356}" dt="2022-09-22T08:32:27.036" v="3077" actId="20577"/>
        <pc:sldMkLst>
          <pc:docMk/>
          <pc:sldMk cId="2203948248" sldId="282"/>
        </pc:sldMkLst>
        <pc:spChg chg="mod">
          <ac:chgData name="James" userId="9a3fe7b1dc777ba1" providerId="LiveId" clId="{A6230617-3B24-46DB-808F-8AEDF7167356}" dt="2022-09-22T08:28:47.203" v="3000" actId="20577"/>
          <ac:spMkLst>
            <pc:docMk/>
            <pc:sldMk cId="2203948248" sldId="282"/>
            <ac:spMk id="2" creationId="{51907E57-9B1E-8509-8321-98899CFB85BF}"/>
          </ac:spMkLst>
        </pc:spChg>
        <pc:spChg chg="mod">
          <ac:chgData name="James" userId="9a3fe7b1dc777ba1" providerId="LiveId" clId="{A6230617-3B24-46DB-808F-8AEDF7167356}" dt="2022-09-22T08:32:27.036" v="3077" actId="20577"/>
          <ac:spMkLst>
            <pc:docMk/>
            <pc:sldMk cId="2203948248" sldId="282"/>
            <ac:spMk id="3" creationId="{F8DFE37E-6BB5-74AB-7FBB-97945C249BE7}"/>
          </ac:spMkLst>
        </pc:spChg>
      </pc:sldChg>
      <pc:sldChg chg="modSp add mod">
        <pc:chgData name="James" userId="9a3fe7b1dc777ba1" providerId="LiveId" clId="{A6230617-3B24-46DB-808F-8AEDF7167356}" dt="2022-09-22T08:39:20.186" v="3132" actId="20577"/>
        <pc:sldMkLst>
          <pc:docMk/>
          <pc:sldMk cId="435881427" sldId="283"/>
        </pc:sldMkLst>
        <pc:spChg chg="mod">
          <ac:chgData name="James" userId="9a3fe7b1dc777ba1" providerId="LiveId" clId="{A6230617-3B24-46DB-808F-8AEDF7167356}" dt="2022-09-22T08:33:05.174" v="3105" actId="20577"/>
          <ac:spMkLst>
            <pc:docMk/>
            <pc:sldMk cId="435881427" sldId="283"/>
            <ac:spMk id="2" creationId="{51907E57-9B1E-8509-8321-98899CFB85BF}"/>
          </ac:spMkLst>
        </pc:spChg>
        <pc:spChg chg="mod">
          <ac:chgData name="James" userId="9a3fe7b1dc777ba1" providerId="LiveId" clId="{A6230617-3B24-46DB-808F-8AEDF7167356}" dt="2022-09-22T08:39:20.186" v="3132" actId="20577"/>
          <ac:spMkLst>
            <pc:docMk/>
            <pc:sldMk cId="435881427" sldId="283"/>
            <ac:spMk id="3" creationId="{F8DFE37E-6BB5-74AB-7FBB-97945C249BE7}"/>
          </ac:spMkLst>
        </pc:spChg>
      </pc:sldChg>
      <pc:sldChg chg="modSp add mod">
        <pc:chgData name="James" userId="9a3fe7b1dc777ba1" providerId="LiveId" clId="{A6230617-3B24-46DB-808F-8AEDF7167356}" dt="2022-09-22T08:40:43.394" v="3148" actId="20577"/>
        <pc:sldMkLst>
          <pc:docMk/>
          <pc:sldMk cId="3320645519" sldId="284"/>
        </pc:sldMkLst>
        <pc:spChg chg="mod">
          <ac:chgData name="James" userId="9a3fe7b1dc777ba1" providerId="LiveId" clId="{A6230617-3B24-46DB-808F-8AEDF7167356}" dt="2022-09-22T08:40:43.394" v="3148" actId="20577"/>
          <ac:spMkLst>
            <pc:docMk/>
            <pc:sldMk cId="3320645519" sldId="284"/>
            <ac:spMk id="3" creationId="{F8DFE37E-6BB5-74AB-7FBB-97945C249BE7}"/>
          </ac:spMkLst>
        </pc:spChg>
      </pc:sldChg>
      <pc:sldChg chg="modSp new mod">
        <pc:chgData name="James" userId="9a3fe7b1dc777ba1" providerId="LiveId" clId="{A6230617-3B24-46DB-808F-8AEDF7167356}" dt="2022-09-22T08:44:03.850" v="3194" actId="2710"/>
        <pc:sldMkLst>
          <pc:docMk/>
          <pc:sldMk cId="1477303542" sldId="285"/>
        </pc:sldMkLst>
        <pc:spChg chg="mod">
          <ac:chgData name="James" userId="9a3fe7b1dc777ba1" providerId="LiveId" clId="{A6230617-3B24-46DB-808F-8AEDF7167356}" dt="2022-09-22T08:42:10.893" v="3175" actId="20577"/>
          <ac:spMkLst>
            <pc:docMk/>
            <pc:sldMk cId="1477303542" sldId="285"/>
            <ac:spMk id="2" creationId="{B64FB0A0-D956-354D-2D85-0F4EA4624964}"/>
          </ac:spMkLst>
        </pc:spChg>
        <pc:spChg chg="mod">
          <ac:chgData name="James" userId="9a3fe7b1dc777ba1" providerId="LiveId" clId="{A6230617-3B24-46DB-808F-8AEDF7167356}" dt="2022-09-22T08:44:03.850" v="3194" actId="2710"/>
          <ac:spMkLst>
            <pc:docMk/>
            <pc:sldMk cId="1477303542" sldId="285"/>
            <ac:spMk id="3" creationId="{1E5D7361-B81E-27B3-B33D-C2CDBA05D7BF}"/>
          </ac:spMkLst>
        </pc:spChg>
      </pc:sldChg>
      <pc:sldChg chg="modSp add mod">
        <pc:chgData name="James" userId="9a3fe7b1dc777ba1" providerId="LiveId" clId="{A6230617-3B24-46DB-808F-8AEDF7167356}" dt="2022-09-22T08:46:04.278" v="3210" actId="20577"/>
        <pc:sldMkLst>
          <pc:docMk/>
          <pc:sldMk cId="2365171168" sldId="286"/>
        </pc:sldMkLst>
        <pc:spChg chg="mod">
          <ac:chgData name="James" userId="9a3fe7b1dc777ba1" providerId="LiveId" clId="{A6230617-3B24-46DB-808F-8AEDF7167356}" dt="2022-09-22T08:46:04.278" v="3210" actId="20577"/>
          <ac:spMkLst>
            <pc:docMk/>
            <pc:sldMk cId="2365171168" sldId="286"/>
            <ac:spMk id="3" creationId="{1E5D7361-B81E-27B3-B33D-C2CDBA05D7BF}"/>
          </ac:spMkLst>
        </pc:spChg>
      </pc:sldChg>
      <pc:sldChg chg="addSp delSp modSp add mod">
        <pc:chgData name="James" userId="9a3fe7b1dc777ba1" providerId="LiveId" clId="{A6230617-3B24-46DB-808F-8AEDF7167356}" dt="2022-09-22T08:52:33.462" v="3351" actId="1076"/>
        <pc:sldMkLst>
          <pc:docMk/>
          <pc:sldMk cId="1350226528" sldId="287"/>
        </pc:sldMkLst>
        <pc:spChg chg="mod">
          <ac:chgData name="James" userId="9a3fe7b1dc777ba1" providerId="LiveId" clId="{A6230617-3B24-46DB-808F-8AEDF7167356}" dt="2022-09-22T08:47:11.485" v="3245" actId="20577"/>
          <ac:spMkLst>
            <pc:docMk/>
            <pc:sldMk cId="1350226528" sldId="287"/>
            <ac:spMk id="2" creationId="{B64FB0A0-D956-354D-2D85-0F4EA4624964}"/>
          </ac:spMkLst>
        </pc:spChg>
        <pc:spChg chg="add del mod">
          <ac:chgData name="James" userId="9a3fe7b1dc777ba1" providerId="LiveId" clId="{A6230617-3B24-46DB-808F-8AEDF7167356}" dt="2022-09-22T08:49:38.143" v="3257" actId="3680"/>
          <ac:spMkLst>
            <pc:docMk/>
            <pc:sldMk cId="1350226528" sldId="287"/>
            <ac:spMk id="3" creationId="{1E5D7361-B81E-27B3-B33D-C2CDBA05D7BF}"/>
          </ac:spMkLst>
        </pc:spChg>
        <pc:graphicFrameChg chg="add del mod ord modGraphic">
          <ac:chgData name="James" userId="9a3fe7b1dc777ba1" providerId="LiveId" clId="{A6230617-3B24-46DB-808F-8AEDF7167356}" dt="2022-09-22T08:49:23.844" v="3256" actId="3680"/>
          <ac:graphicFrameMkLst>
            <pc:docMk/>
            <pc:sldMk cId="1350226528" sldId="287"/>
            <ac:graphicFrameMk id="6" creationId="{B4A71472-6402-5FC0-1A3E-29AADF16788C}"/>
          </ac:graphicFrameMkLst>
        </pc:graphicFrameChg>
        <pc:graphicFrameChg chg="add mod ord modGraphic">
          <ac:chgData name="James" userId="9a3fe7b1dc777ba1" providerId="LiveId" clId="{A6230617-3B24-46DB-808F-8AEDF7167356}" dt="2022-09-22T08:52:33.462" v="3351" actId="1076"/>
          <ac:graphicFrameMkLst>
            <pc:docMk/>
            <pc:sldMk cId="1350226528" sldId="287"/>
            <ac:graphicFrameMk id="7" creationId="{ECB05D43-F184-B2B7-0127-41D2280446A1}"/>
          </ac:graphicFrameMkLst>
        </pc:graphicFrameChg>
        <pc:picChg chg="add del mod ord">
          <ac:chgData name="James" userId="9a3fe7b1dc777ba1" providerId="LiveId" clId="{A6230617-3B24-46DB-808F-8AEDF7167356}" dt="2022-09-22T08:47:55.015" v="3248" actId="22"/>
          <ac:picMkLst>
            <pc:docMk/>
            <pc:sldMk cId="1350226528" sldId="287"/>
            <ac:picMk id="5" creationId="{D3CF1912-BA48-BDA3-87AD-569EB4B01831}"/>
          </ac:picMkLst>
        </pc:picChg>
      </pc:sldChg>
      <pc:sldChg chg="modSp add mod ord">
        <pc:chgData name="James" userId="9a3fe7b1dc777ba1" providerId="LiveId" clId="{A6230617-3B24-46DB-808F-8AEDF7167356}" dt="2022-09-22T08:55:20.298" v="3469" actId="1076"/>
        <pc:sldMkLst>
          <pc:docMk/>
          <pc:sldMk cId="1367419725" sldId="288"/>
        </pc:sldMkLst>
        <pc:spChg chg="mod">
          <ac:chgData name="James" userId="9a3fe7b1dc777ba1" providerId="LiveId" clId="{A6230617-3B24-46DB-808F-8AEDF7167356}" dt="2022-09-22T08:53:31.122" v="3359" actId="20577"/>
          <ac:spMkLst>
            <pc:docMk/>
            <pc:sldMk cId="1367419725" sldId="288"/>
            <ac:spMk id="2" creationId="{B64FB0A0-D956-354D-2D85-0F4EA4624964}"/>
          </ac:spMkLst>
        </pc:spChg>
        <pc:spChg chg="mod">
          <ac:chgData name="James" userId="9a3fe7b1dc777ba1" providerId="LiveId" clId="{A6230617-3B24-46DB-808F-8AEDF7167356}" dt="2022-09-22T08:55:20.298" v="3469" actId="1076"/>
          <ac:spMkLst>
            <pc:docMk/>
            <pc:sldMk cId="1367419725" sldId="288"/>
            <ac:spMk id="3" creationId="{1E5D7361-B81E-27B3-B33D-C2CDBA05D7BF}"/>
          </ac:spMkLst>
        </pc:spChg>
      </pc:sldChg>
      <pc:sldChg chg="modSp add mod">
        <pc:chgData name="James" userId="9a3fe7b1dc777ba1" providerId="LiveId" clId="{A6230617-3B24-46DB-808F-8AEDF7167356}" dt="2022-09-22T08:56:37.110" v="3519" actId="20577"/>
        <pc:sldMkLst>
          <pc:docMk/>
          <pc:sldMk cId="4273608150" sldId="289"/>
        </pc:sldMkLst>
        <pc:spChg chg="mod">
          <ac:chgData name="James" userId="9a3fe7b1dc777ba1" providerId="LiveId" clId="{A6230617-3B24-46DB-808F-8AEDF7167356}" dt="2022-09-22T08:56:37.110" v="3519" actId="20577"/>
          <ac:spMkLst>
            <pc:docMk/>
            <pc:sldMk cId="4273608150" sldId="289"/>
            <ac:spMk id="3" creationId="{1E5D7361-B81E-27B3-B33D-C2CDBA05D7BF}"/>
          </ac:spMkLst>
        </pc:spChg>
      </pc:sldChg>
      <pc:sldChg chg="modSp add mod">
        <pc:chgData name="James" userId="9a3fe7b1dc777ba1" providerId="LiveId" clId="{A6230617-3B24-46DB-808F-8AEDF7167356}" dt="2022-09-22T08:57:22.984" v="3539" actId="20577"/>
        <pc:sldMkLst>
          <pc:docMk/>
          <pc:sldMk cId="1931902492" sldId="290"/>
        </pc:sldMkLst>
        <pc:spChg chg="mod">
          <ac:chgData name="James" userId="9a3fe7b1dc777ba1" providerId="LiveId" clId="{A6230617-3B24-46DB-808F-8AEDF7167356}" dt="2022-09-22T08:57:22.984" v="3539" actId="20577"/>
          <ac:spMkLst>
            <pc:docMk/>
            <pc:sldMk cId="1931902492" sldId="290"/>
            <ac:spMk id="3" creationId="{1E5D7361-B81E-27B3-B33D-C2CDBA05D7BF}"/>
          </ac:spMkLst>
        </pc:spChg>
      </pc:sldChg>
      <pc:sldChg chg="modSp add mod">
        <pc:chgData name="James" userId="9a3fe7b1dc777ba1" providerId="LiveId" clId="{A6230617-3B24-46DB-808F-8AEDF7167356}" dt="2022-09-22T09:00:11.560" v="3695" actId="14100"/>
        <pc:sldMkLst>
          <pc:docMk/>
          <pc:sldMk cId="2737243545" sldId="291"/>
        </pc:sldMkLst>
        <pc:spChg chg="mod">
          <ac:chgData name="James" userId="9a3fe7b1dc777ba1" providerId="LiveId" clId="{A6230617-3B24-46DB-808F-8AEDF7167356}" dt="2022-09-22T08:58:29.726" v="3566" actId="20577"/>
          <ac:spMkLst>
            <pc:docMk/>
            <pc:sldMk cId="2737243545" sldId="291"/>
            <ac:spMk id="2" creationId="{B64FB0A0-D956-354D-2D85-0F4EA4624964}"/>
          </ac:spMkLst>
        </pc:spChg>
        <pc:spChg chg="mod">
          <ac:chgData name="James" userId="9a3fe7b1dc777ba1" providerId="LiveId" clId="{A6230617-3B24-46DB-808F-8AEDF7167356}" dt="2022-09-22T09:00:11.560" v="3695" actId="14100"/>
          <ac:spMkLst>
            <pc:docMk/>
            <pc:sldMk cId="2737243545" sldId="291"/>
            <ac:spMk id="3" creationId="{1E5D7361-B81E-27B3-B33D-C2CDBA05D7BF}"/>
          </ac:spMkLst>
        </pc:spChg>
      </pc:sldChg>
      <pc:sldChg chg="modSp add mod">
        <pc:chgData name="James" userId="9a3fe7b1dc777ba1" providerId="LiveId" clId="{A6230617-3B24-46DB-808F-8AEDF7167356}" dt="2022-09-22T09:02:15.059" v="3761" actId="113"/>
        <pc:sldMkLst>
          <pc:docMk/>
          <pc:sldMk cId="956138068" sldId="292"/>
        </pc:sldMkLst>
        <pc:spChg chg="mod">
          <ac:chgData name="James" userId="9a3fe7b1dc777ba1" providerId="LiveId" clId="{A6230617-3B24-46DB-808F-8AEDF7167356}" dt="2022-09-22T09:02:15.059" v="3761" actId="113"/>
          <ac:spMkLst>
            <pc:docMk/>
            <pc:sldMk cId="956138068" sldId="292"/>
            <ac:spMk id="3" creationId="{1E5D7361-B81E-27B3-B33D-C2CDBA05D7BF}"/>
          </ac:spMkLst>
        </pc:spChg>
      </pc:sldChg>
      <pc:sldChg chg="modSp add mod">
        <pc:chgData name="James" userId="9a3fe7b1dc777ba1" providerId="LiveId" clId="{A6230617-3B24-46DB-808F-8AEDF7167356}" dt="2022-09-22T09:02:09.889" v="3760" actId="113"/>
        <pc:sldMkLst>
          <pc:docMk/>
          <pc:sldMk cId="1829683909" sldId="293"/>
        </pc:sldMkLst>
        <pc:spChg chg="mod">
          <ac:chgData name="James" userId="9a3fe7b1dc777ba1" providerId="LiveId" clId="{A6230617-3B24-46DB-808F-8AEDF7167356}" dt="2022-09-22T09:01:55.988" v="3759" actId="1036"/>
          <ac:spMkLst>
            <pc:docMk/>
            <pc:sldMk cId="1829683909" sldId="293"/>
            <ac:spMk id="2" creationId="{B64FB0A0-D956-354D-2D85-0F4EA4624964}"/>
          </ac:spMkLst>
        </pc:spChg>
        <pc:spChg chg="mod">
          <ac:chgData name="James" userId="9a3fe7b1dc777ba1" providerId="LiveId" clId="{A6230617-3B24-46DB-808F-8AEDF7167356}" dt="2022-09-22T09:02:09.889" v="3760" actId="113"/>
          <ac:spMkLst>
            <pc:docMk/>
            <pc:sldMk cId="1829683909" sldId="293"/>
            <ac:spMk id="3" creationId="{1E5D7361-B81E-27B3-B33D-C2CDBA05D7BF}"/>
          </ac:spMkLst>
        </pc:spChg>
      </pc:sldChg>
      <pc:sldChg chg="modSp add mod">
        <pc:chgData name="James" userId="9a3fe7b1dc777ba1" providerId="LiveId" clId="{A6230617-3B24-46DB-808F-8AEDF7167356}" dt="2022-09-22T09:03:45.701" v="3813" actId="20577"/>
        <pc:sldMkLst>
          <pc:docMk/>
          <pc:sldMk cId="3434363313" sldId="294"/>
        </pc:sldMkLst>
        <pc:spChg chg="mod">
          <ac:chgData name="James" userId="9a3fe7b1dc777ba1" providerId="LiveId" clId="{A6230617-3B24-46DB-808F-8AEDF7167356}" dt="2022-09-22T09:03:02.497" v="3784" actId="20577"/>
          <ac:spMkLst>
            <pc:docMk/>
            <pc:sldMk cId="3434363313" sldId="294"/>
            <ac:spMk id="2" creationId="{B64FB0A0-D956-354D-2D85-0F4EA4624964}"/>
          </ac:spMkLst>
        </pc:spChg>
        <pc:spChg chg="mod">
          <ac:chgData name="James" userId="9a3fe7b1dc777ba1" providerId="LiveId" clId="{A6230617-3B24-46DB-808F-8AEDF7167356}" dt="2022-09-22T09:03:45.701" v="3813" actId="20577"/>
          <ac:spMkLst>
            <pc:docMk/>
            <pc:sldMk cId="3434363313" sldId="294"/>
            <ac:spMk id="3" creationId="{1E5D7361-B81E-27B3-B33D-C2CDBA05D7BF}"/>
          </ac:spMkLst>
        </pc:spChg>
      </pc:sldChg>
      <pc:sldChg chg="addSp delSp modSp add mod">
        <pc:chgData name="James" userId="9a3fe7b1dc777ba1" providerId="LiveId" clId="{A6230617-3B24-46DB-808F-8AEDF7167356}" dt="2022-09-22T09:10:33.441" v="4003" actId="1036"/>
        <pc:sldMkLst>
          <pc:docMk/>
          <pc:sldMk cId="728397811" sldId="295"/>
        </pc:sldMkLst>
        <pc:spChg chg="mod">
          <ac:chgData name="James" userId="9a3fe7b1dc777ba1" providerId="LiveId" clId="{A6230617-3B24-46DB-808F-8AEDF7167356}" dt="2022-09-22T09:06:06.483" v="3850" actId="20577"/>
          <ac:spMkLst>
            <pc:docMk/>
            <pc:sldMk cId="728397811" sldId="295"/>
            <ac:spMk id="2" creationId="{B64FB0A0-D956-354D-2D85-0F4EA4624964}"/>
          </ac:spMkLst>
        </pc:spChg>
        <pc:spChg chg="del mod">
          <ac:chgData name="James" userId="9a3fe7b1dc777ba1" providerId="LiveId" clId="{A6230617-3B24-46DB-808F-8AEDF7167356}" dt="2022-09-22T09:06:37.120" v="3853" actId="3680"/>
          <ac:spMkLst>
            <pc:docMk/>
            <pc:sldMk cId="728397811" sldId="295"/>
            <ac:spMk id="3" creationId="{1E5D7361-B81E-27B3-B33D-C2CDBA05D7BF}"/>
          </ac:spMkLst>
        </pc:spChg>
        <pc:graphicFrameChg chg="add mod ord modGraphic">
          <ac:chgData name="James" userId="9a3fe7b1dc777ba1" providerId="LiveId" clId="{A6230617-3B24-46DB-808F-8AEDF7167356}" dt="2022-09-22T09:10:33.441" v="4003" actId="1036"/>
          <ac:graphicFrameMkLst>
            <pc:docMk/>
            <pc:sldMk cId="728397811" sldId="295"/>
            <ac:graphicFrameMk id="4" creationId="{580C15F6-BD2E-AB4F-9432-647D7FC5AAE3}"/>
          </ac:graphicFrameMkLst>
        </pc:graphicFrameChg>
      </pc:sldChg>
      <pc:sldChg chg="modSp add mod">
        <pc:chgData name="James" userId="9a3fe7b1dc777ba1" providerId="LiveId" clId="{A6230617-3B24-46DB-808F-8AEDF7167356}" dt="2022-09-22T09:13:48.522" v="4137" actId="1036"/>
        <pc:sldMkLst>
          <pc:docMk/>
          <pc:sldMk cId="709885148" sldId="296"/>
        </pc:sldMkLst>
        <pc:spChg chg="mod">
          <ac:chgData name="James" userId="9a3fe7b1dc777ba1" providerId="LiveId" clId="{A6230617-3B24-46DB-808F-8AEDF7167356}" dt="2022-09-22T09:11:04.368" v="4031" actId="20577"/>
          <ac:spMkLst>
            <pc:docMk/>
            <pc:sldMk cId="709885148" sldId="296"/>
            <ac:spMk id="2" creationId="{B64FB0A0-D956-354D-2D85-0F4EA4624964}"/>
          </ac:spMkLst>
        </pc:spChg>
        <pc:graphicFrameChg chg="mod modGraphic">
          <ac:chgData name="James" userId="9a3fe7b1dc777ba1" providerId="LiveId" clId="{A6230617-3B24-46DB-808F-8AEDF7167356}" dt="2022-09-22T09:13:48.522" v="4137" actId="1036"/>
          <ac:graphicFrameMkLst>
            <pc:docMk/>
            <pc:sldMk cId="709885148" sldId="296"/>
            <ac:graphicFrameMk id="4" creationId="{580C15F6-BD2E-AB4F-9432-647D7FC5AAE3}"/>
          </ac:graphicFrameMkLst>
        </pc:graphicFrameChg>
      </pc:sldChg>
      <pc:sldChg chg="modSp new mod">
        <pc:chgData name="James" userId="9a3fe7b1dc777ba1" providerId="LiveId" clId="{A6230617-3B24-46DB-808F-8AEDF7167356}" dt="2022-09-22T09:16:31.548" v="4238" actId="1076"/>
        <pc:sldMkLst>
          <pc:docMk/>
          <pc:sldMk cId="699689581" sldId="297"/>
        </pc:sldMkLst>
        <pc:spChg chg="mod">
          <ac:chgData name="James" userId="9a3fe7b1dc777ba1" providerId="LiveId" clId="{A6230617-3B24-46DB-808F-8AEDF7167356}" dt="2022-09-22T09:15:56.179" v="4235" actId="2710"/>
          <ac:spMkLst>
            <pc:docMk/>
            <pc:sldMk cId="699689581" sldId="297"/>
            <ac:spMk id="2" creationId="{D47EC92A-4F83-B332-DF85-87CFBABEF8AF}"/>
          </ac:spMkLst>
        </pc:spChg>
        <pc:spChg chg="mod">
          <ac:chgData name="James" userId="9a3fe7b1dc777ba1" providerId="LiveId" clId="{A6230617-3B24-46DB-808F-8AEDF7167356}" dt="2022-09-22T09:16:31.548" v="4238" actId="1076"/>
          <ac:spMkLst>
            <pc:docMk/>
            <pc:sldMk cId="699689581" sldId="297"/>
            <ac:spMk id="3" creationId="{CBA120E3-C2D7-8C1D-25D1-22AD440A25FA}"/>
          </ac:spMkLst>
        </pc:spChg>
      </pc:sldChg>
      <pc:sldChg chg="modSp new mod">
        <pc:chgData name="James" userId="9a3fe7b1dc777ba1" providerId="LiveId" clId="{A6230617-3B24-46DB-808F-8AEDF7167356}" dt="2022-09-22T09:20:10.626" v="4313" actId="113"/>
        <pc:sldMkLst>
          <pc:docMk/>
          <pc:sldMk cId="416206296" sldId="298"/>
        </pc:sldMkLst>
        <pc:spChg chg="mod">
          <ac:chgData name="James" userId="9a3fe7b1dc777ba1" providerId="LiveId" clId="{A6230617-3B24-46DB-808F-8AEDF7167356}" dt="2022-09-22T09:17:39.331" v="4260" actId="20577"/>
          <ac:spMkLst>
            <pc:docMk/>
            <pc:sldMk cId="416206296" sldId="298"/>
            <ac:spMk id="2" creationId="{C7A4E467-2BAC-21F0-5031-FBEB677272C9}"/>
          </ac:spMkLst>
        </pc:spChg>
        <pc:spChg chg="mod">
          <ac:chgData name="James" userId="9a3fe7b1dc777ba1" providerId="LiveId" clId="{A6230617-3B24-46DB-808F-8AEDF7167356}" dt="2022-09-22T09:20:10.626" v="4313" actId="113"/>
          <ac:spMkLst>
            <pc:docMk/>
            <pc:sldMk cId="416206296" sldId="298"/>
            <ac:spMk id="3" creationId="{EEB93BBE-C3C3-1EAF-6B8D-1DEAEC5FFB41}"/>
          </ac:spMkLst>
        </pc:spChg>
      </pc:sldChg>
      <pc:sldChg chg="addSp modSp add mod ord">
        <pc:chgData name="James" userId="9a3fe7b1dc777ba1" providerId="LiveId" clId="{A6230617-3B24-46DB-808F-8AEDF7167356}" dt="2022-09-22T09:24:01.354" v="4444" actId="1035"/>
        <pc:sldMkLst>
          <pc:docMk/>
          <pc:sldMk cId="615366722" sldId="299"/>
        </pc:sldMkLst>
        <pc:spChg chg="mod">
          <ac:chgData name="James" userId="9a3fe7b1dc777ba1" providerId="LiveId" clId="{A6230617-3B24-46DB-808F-8AEDF7167356}" dt="2022-09-22T09:23:57.284" v="4437" actId="14100"/>
          <ac:spMkLst>
            <pc:docMk/>
            <pc:sldMk cId="615366722" sldId="299"/>
            <ac:spMk id="2" creationId="{D47EC92A-4F83-B332-DF85-87CFBABEF8AF}"/>
          </ac:spMkLst>
        </pc:spChg>
        <pc:spChg chg="mod">
          <ac:chgData name="James" userId="9a3fe7b1dc777ba1" providerId="LiveId" clId="{A6230617-3B24-46DB-808F-8AEDF7167356}" dt="2022-09-22T09:23:26.802" v="4421" actId="255"/>
          <ac:spMkLst>
            <pc:docMk/>
            <pc:sldMk cId="615366722" sldId="299"/>
            <ac:spMk id="3" creationId="{CBA120E3-C2D7-8C1D-25D1-22AD440A25FA}"/>
          </ac:spMkLst>
        </pc:spChg>
        <pc:spChg chg="add mod">
          <ac:chgData name="James" userId="9a3fe7b1dc777ba1" providerId="LiveId" clId="{A6230617-3B24-46DB-808F-8AEDF7167356}" dt="2022-09-22T09:24:01.354" v="4444" actId="1035"/>
          <ac:spMkLst>
            <pc:docMk/>
            <pc:sldMk cId="615366722" sldId="299"/>
            <ac:spMk id="4" creationId="{D136F705-3947-EF02-666A-B9B3628A160A}"/>
          </ac:spMkLst>
        </pc:spChg>
      </pc:sldChg>
      <pc:sldChg chg="modSp new mod">
        <pc:chgData name="James" userId="9a3fe7b1dc777ba1" providerId="LiveId" clId="{A6230617-3B24-46DB-808F-8AEDF7167356}" dt="2022-09-22T09:25:30.914" v="4461" actId="20577"/>
        <pc:sldMkLst>
          <pc:docMk/>
          <pc:sldMk cId="4175612681" sldId="300"/>
        </pc:sldMkLst>
        <pc:spChg chg="mod">
          <ac:chgData name="James" userId="9a3fe7b1dc777ba1" providerId="LiveId" clId="{A6230617-3B24-46DB-808F-8AEDF7167356}" dt="2022-09-22T09:24:53.386" v="4455" actId="20577"/>
          <ac:spMkLst>
            <pc:docMk/>
            <pc:sldMk cId="4175612681" sldId="300"/>
            <ac:spMk id="2" creationId="{DFC5BF1E-900B-E8B5-7501-1E7CD80A6DF7}"/>
          </ac:spMkLst>
        </pc:spChg>
        <pc:spChg chg="mod">
          <ac:chgData name="James" userId="9a3fe7b1dc777ba1" providerId="LiveId" clId="{A6230617-3B24-46DB-808F-8AEDF7167356}" dt="2022-09-22T09:25:30.914" v="4461" actId="20577"/>
          <ac:spMkLst>
            <pc:docMk/>
            <pc:sldMk cId="4175612681" sldId="300"/>
            <ac:spMk id="3" creationId="{C39FA662-9FE5-8DC8-FD15-27D10B49818A}"/>
          </ac:spMkLst>
        </pc:spChg>
      </pc:sldChg>
      <pc:sldChg chg="addSp delSp modSp add mod">
        <pc:chgData name="James" userId="9a3fe7b1dc777ba1" providerId="LiveId" clId="{A6230617-3B24-46DB-808F-8AEDF7167356}" dt="2022-09-22T09:33:22.885" v="4698" actId="962"/>
        <pc:sldMkLst>
          <pc:docMk/>
          <pc:sldMk cId="958156768" sldId="301"/>
        </pc:sldMkLst>
        <pc:spChg chg="del mod">
          <ac:chgData name="James" userId="9a3fe7b1dc777ba1" providerId="LiveId" clId="{A6230617-3B24-46DB-808F-8AEDF7167356}" dt="2022-09-22T09:28:59.150" v="4464" actId="931"/>
          <ac:spMkLst>
            <pc:docMk/>
            <pc:sldMk cId="958156768" sldId="301"/>
            <ac:spMk id="3" creationId="{C39FA662-9FE5-8DC8-FD15-27D10B49818A}"/>
          </ac:spMkLst>
        </pc:spChg>
        <pc:picChg chg="add mod">
          <ac:chgData name="James" userId="9a3fe7b1dc777ba1" providerId="LiveId" clId="{A6230617-3B24-46DB-808F-8AEDF7167356}" dt="2022-09-22T09:33:22.885" v="4698" actId="962"/>
          <ac:picMkLst>
            <pc:docMk/>
            <pc:sldMk cId="958156768" sldId="301"/>
            <ac:picMk id="5" creationId="{F7FE33BA-38BD-A9CF-9333-266949D20C6C}"/>
          </ac:picMkLst>
        </pc:picChg>
      </pc:sldChg>
      <pc:sldChg chg="modSp add mod">
        <pc:chgData name="James" userId="9a3fe7b1dc777ba1" providerId="LiveId" clId="{A6230617-3B24-46DB-808F-8AEDF7167356}" dt="2022-09-22T09:36:30.725" v="5226" actId="962"/>
        <pc:sldMkLst>
          <pc:docMk/>
          <pc:sldMk cId="3128413920" sldId="302"/>
        </pc:sldMkLst>
        <pc:picChg chg="mod">
          <ac:chgData name="James" userId="9a3fe7b1dc777ba1" providerId="LiveId" clId="{A6230617-3B24-46DB-808F-8AEDF7167356}" dt="2022-09-22T09:36:30.725" v="5226" actId="962"/>
          <ac:picMkLst>
            <pc:docMk/>
            <pc:sldMk cId="3128413920" sldId="302"/>
            <ac:picMk id="5" creationId="{F7FE33BA-38BD-A9CF-9333-266949D20C6C}"/>
          </ac:picMkLst>
        </pc:picChg>
      </pc:sldChg>
      <pc:sldChg chg="modSp new mod">
        <pc:chgData name="James" userId="9a3fe7b1dc777ba1" providerId="LiveId" clId="{A6230617-3B24-46DB-808F-8AEDF7167356}" dt="2022-09-22T09:39:11.063" v="5259" actId="14100"/>
        <pc:sldMkLst>
          <pc:docMk/>
          <pc:sldMk cId="2292902287" sldId="303"/>
        </pc:sldMkLst>
        <pc:spChg chg="mod">
          <ac:chgData name="James" userId="9a3fe7b1dc777ba1" providerId="LiveId" clId="{A6230617-3B24-46DB-808F-8AEDF7167356}" dt="2022-09-22T09:38:12.776" v="5251" actId="255"/>
          <ac:spMkLst>
            <pc:docMk/>
            <pc:sldMk cId="2292902287" sldId="303"/>
            <ac:spMk id="2" creationId="{6CEEC0AB-0FE0-FF66-0513-3BA4F5EAFB19}"/>
          </ac:spMkLst>
        </pc:spChg>
        <pc:spChg chg="mod">
          <ac:chgData name="James" userId="9a3fe7b1dc777ba1" providerId="LiveId" clId="{A6230617-3B24-46DB-808F-8AEDF7167356}" dt="2022-09-22T09:39:11.063" v="5259" actId="14100"/>
          <ac:spMkLst>
            <pc:docMk/>
            <pc:sldMk cId="2292902287" sldId="303"/>
            <ac:spMk id="3" creationId="{1997BB34-746C-DE3B-5ABE-93807A58D772}"/>
          </ac:spMkLst>
        </pc:spChg>
      </pc:sldChg>
      <pc:sldChg chg="addSp delSp modSp add mod modClrScheme chgLayout">
        <pc:chgData name="James" userId="9a3fe7b1dc777ba1" providerId="LiveId" clId="{A6230617-3B24-46DB-808F-8AEDF7167356}" dt="2022-09-22T09:48:24.713" v="5859" actId="962"/>
        <pc:sldMkLst>
          <pc:docMk/>
          <pc:sldMk cId="3604106719" sldId="304"/>
        </pc:sldMkLst>
        <pc:spChg chg="mod ord">
          <ac:chgData name="James" userId="9a3fe7b1dc777ba1" providerId="LiveId" clId="{A6230617-3B24-46DB-808F-8AEDF7167356}" dt="2022-09-22T09:43:36.945" v="5414" actId="700"/>
          <ac:spMkLst>
            <pc:docMk/>
            <pc:sldMk cId="3604106719" sldId="304"/>
            <ac:spMk id="2" creationId="{6CEEC0AB-0FE0-FF66-0513-3BA4F5EAFB19}"/>
          </ac:spMkLst>
        </pc:spChg>
        <pc:spChg chg="del mod ord">
          <ac:chgData name="James" userId="9a3fe7b1dc777ba1" providerId="LiveId" clId="{A6230617-3B24-46DB-808F-8AEDF7167356}" dt="2022-09-22T09:40:28.234" v="5276" actId="700"/>
          <ac:spMkLst>
            <pc:docMk/>
            <pc:sldMk cId="3604106719" sldId="304"/>
            <ac:spMk id="3" creationId="{1997BB34-746C-DE3B-5ABE-93807A58D772}"/>
          </ac:spMkLst>
        </pc:spChg>
        <pc:spChg chg="add mod ord">
          <ac:chgData name="James" userId="9a3fe7b1dc777ba1" providerId="LiveId" clId="{A6230617-3B24-46DB-808F-8AEDF7167356}" dt="2022-09-22T09:45:28.641" v="5430" actId="207"/>
          <ac:spMkLst>
            <pc:docMk/>
            <pc:sldMk cId="3604106719" sldId="304"/>
            <ac:spMk id="4" creationId="{F7E98341-EDF7-C85D-26FB-1DBF4C1F050D}"/>
          </ac:spMkLst>
        </pc:spChg>
        <pc:spChg chg="add del mod ord">
          <ac:chgData name="James" userId="9a3fe7b1dc777ba1" providerId="LiveId" clId="{A6230617-3B24-46DB-808F-8AEDF7167356}" dt="2022-09-22T09:41:48.100" v="5398" actId="931"/>
          <ac:spMkLst>
            <pc:docMk/>
            <pc:sldMk cId="3604106719" sldId="304"/>
            <ac:spMk id="5" creationId="{D9BE3F01-611F-B5A6-3A03-35315E6294E3}"/>
          </ac:spMkLst>
        </pc:spChg>
        <pc:spChg chg="add del mod ord">
          <ac:chgData name="James" userId="9a3fe7b1dc777ba1" providerId="LiveId" clId="{A6230617-3B24-46DB-808F-8AEDF7167356}" dt="2022-09-22T09:42:38.906" v="5404" actId="931"/>
          <ac:spMkLst>
            <pc:docMk/>
            <pc:sldMk cId="3604106719" sldId="304"/>
            <ac:spMk id="8" creationId="{F41D1499-731A-22C4-B0EE-D29E0F5BB427}"/>
          </ac:spMkLst>
        </pc:spChg>
        <pc:picChg chg="add mod ord">
          <ac:chgData name="James" userId="9a3fe7b1dc777ba1" providerId="LiveId" clId="{A6230617-3B24-46DB-808F-8AEDF7167356}" dt="2022-09-22T09:47:47.164" v="5651" actId="962"/>
          <ac:picMkLst>
            <pc:docMk/>
            <pc:sldMk cId="3604106719" sldId="304"/>
            <ac:picMk id="7" creationId="{B489A5DF-5735-8511-E641-71AC01D1449F}"/>
          </ac:picMkLst>
        </pc:picChg>
        <pc:picChg chg="add mod ord">
          <ac:chgData name="James" userId="9a3fe7b1dc777ba1" providerId="LiveId" clId="{A6230617-3B24-46DB-808F-8AEDF7167356}" dt="2022-09-22T09:48:03.186" v="5741" actId="962"/>
          <ac:picMkLst>
            <pc:docMk/>
            <pc:sldMk cId="3604106719" sldId="304"/>
            <ac:picMk id="10" creationId="{B18BFCA8-5372-D717-D1EC-900EB0A20850}"/>
          </ac:picMkLst>
        </pc:picChg>
        <pc:picChg chg="add mod">
          <ac:chgData name="James" userId="9a3fe7b1dc777ba1" providerId="LiveId" clId="{A6230617-3B24-46DB-808F-8AEDF7167356}" dt="2022-09-22T09:48:24.713" v="5859" actId="962"/>
          <ac:picMkLst>
            <pc:docMk/>
            <pc:sldMk cId="3604106719" sldId="304"/>
            <ac:picMk id="12" creationId="{BB0A3319-9340-DDFF-F8EF-E40A2B5EAB07}"/>
          </ac:picMkLst>
        </pc:picChg>
      </pc:sldChg>
      <pc:sldChg chg="delSp modSp new mod">
        <pc:chgData name="James" userId="9a3fe7b1dc777ba1" providerId="LiveId" clId="{A6230617-3B24-46DB-808F-8AEDF7167356}" dt="2022-09-22T09:46:52.945" v="5459" actId="1076"/>
        <pc:sldMkLst>
          <pc:docMk/>
          <pc:sldMk cId="2308485338" sldId="305"/>
        </pc:sldMkLst>
        <pc:spChg chg="mod">
          <ac:chgData name="James" userId="9a3fe7b1dc777ba1" providerId="LiveId" clId="{A6230617-3B24-46DB-808F-8AEDF7167356}" dt="2022-09-22T09:46:52.945" v="5459" actId="1076"/>
          <ac:spMkLst>
            <pc:docMk/>
            <pc:sldMk cId="2308485338" sldId="305"/>
            <ac:spMk id="2" creationId="{57BC62A9-2120-6A28-D0BD-A07A85A3D899}"/>
          </ac:spMkLst>
        </pc:spChg>
        <pc:spChg chg="del">
          <ac:chgData name="James" userId="9a3fe7b1dc777ba1" providerId="LiveId" clId="{A6230617-3B24-46DB-808F-8AEDF7167356}" dt="2022-09-22T09:46:00.010" v="5432" actId="478"/>
          <ac:spMkLst>
            <pc:docMk/>
            <pc:sldMk cId="2308485338" sldId="305"/>
            <ac:spMk id="3" creationId="{5700F180-E962-31FF-B64F-6F739599AF7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B9EBB-F47A-0148-B31D-84535ADA0839}" type="datetimeFigureOut">
              <a:rPr lang="en-US" smtClean="0"/>
              <a:t>9/17/2022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4622-C062-874F-A5CC-A440E03D0E03}" type="slidenum">
              <a:rPr lang="en-US" smtClean="0"/>
              <a:t>‹#›</a:t>
            </a:fld>
            <a:endParaRPr lang="en-US" dirty="0"/>
          </a:p>
        </p:txBody>
      </p:sp>
    </p:spTree>
    <p:extLst>
      <p:ext uri="{BB962C8B-B14F-4D97-AF65-F5344CB8AC3E}">
        <p14:creationId xmlns:p14="http://schemas.microsoft.com/office/powerpoint/2010/main" val="174346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792885" y="3597337"/>
            <a:ext cx="8034528" cy="779589"/>
          </a:xfrm>
        </p:spPr>
        <p:txBody>
          <a:bodyPr anchor="t">
            <a:normAutofit/>
          </a:bodyPr>
          <a:lstStyle>
            <a:lvl1pPr algn="l">
              <a:defRPr sz="4800" b="1" cap="all" spc="250" baseline="0">
                <a:latin typeface="Helvetica" pitchFamily="2" charset="0"/>
              </a:defRPr>
            </a:lvl1pPr>
          </a:lstStyle>
          <a:p>
            <a:r>
              <a:rPr lang="en-US" dirty="0"/>
              <a:t>Place TITLE </a:t>
            </a:r>
            <a:r>
              <a:rPr lang="en-US" dirty="0" err="1"/>
              <a:t>HERe.</a:t>
            </a:r>
            <a:endParaRPr lang="en-US" dirty="0"/>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792885" y="43769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(optional)</a:t>
            </a:r>
          </a:p>
        </p:txBody>
      </p:sp>
    </p:spTree>
    <p:extLst>
      <p:ext uri="{BB962C8B-B14F-4D97-AF65-F5344CB8AC3E}">
        <p14:creationId xmlns:p14="http://schemas.microsoft.com/office/powerpoint/2010/main" val="1108657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Photo_Righ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9B8D995-7A3B-0649-AD48-4BDAD89993F1}"/>
              </a:ext>
            </a:extLst>
          </p:cNvPr>
          <p:cNvSpPr>
            <a:spLocks noGrp="1"/>
          </p:cNvSpPr>
          <p:nvPr>
            <p:ph type="title" hasCustomPrompt="1"/>
          </p:nvPr>
        </p:nvSpPr>
        <p:spPr>
          <a:xfrm>
            <a:off x="858011" y="739589"/>
            <a:ext cx="6391656" cy="573659"/>
          </a:xfrm>
        </p:spPr>
        <p:txBody>
          <a:bodyPr>
            <a:noAutofit/>
          </a:bodyPr>
          <a:lstStyle>
            <a:lvl1pPr>
              <a:defRPr sz="3800" b="1"/>
            </a:lvl1pPr>
          </a:lstStyle>
          <a:p>
            <a:r>
              <a:rPr lang="en-US" dirty="0"/>
              <a:t>Title Helvetica 38 pt.</a:t>
            </a:r>
          </a:p>
        </p:txBody>
      </p:sp>
      <p:sp>
        <p:nvSpPr>
          <p:cNvPr id="10" name="Picture Placeholder 9">
            <a:extLst>
              <a:ext uri="{FF2B5EF4-FFF2-40B4-BE49-F238E27FC236}">
                <a16:creationId xmlns:a16="http://schemas.microsoft.com/office/drawing/2014/main" id="{CE249F36-21B2-B244-8A05-BFA83D7FE7FE}"/>
              </a:ext>
            </a:extLst>
          </p:cNvPr>
          <p:cNvSpPr>
            <a:spLocks noGrp="1"/>
          </p:cNvSpPr>
          <p:nvPr>
            <p:ph type="pic" sz="quarter" idx="14"/>
          </p:nvPr>
        </p:nvSpPr>
        <p:spPr>
          <a:xfrm>
            <a:off x="8161599" y="0"/>
            <a:ext cx="4030401" cy="6074228"/>
          </a:xfrm>
        </p:spPr>
        <p:txBody>
          <a:bodyPr>
            <a:normAutofit/>
          </a:bodyPr>
          <a:lstStyle>
            <a:lvl1pPr marL="0" indent="0">
              <a:buNone/>
              <a:defRPr sz="2000">
                <a:solidFill>
                  <a:schemeClr val="accent1"/>
                </a:solidFill>
              </a:defRPr>
            </a:lvl1pPr>
          </a:lstStyle>
          <a:p>
            <a:r>
              <a:rPr lang="en-US" dirty="0"/>
              <a:t>Click icon to add picture</a:t>
            </a:r>
          </a:p>
        </p:txBody>
      </p:sp>
      <p:sp>
        <p:nvSpPr>
          <p:cNvPr id="21" name="Content Placeholder 2">
            <a:extLst>
              <a:ext uri="{FF2B5EF4-FFF2-40B4-BE49-F238E27FC236}">
                <a16:creationId xmlns:a16="http://schemas.microsoft.com/office/drawing/2014/main" id="{0506DE51-C710-6643-8B18-33A489ED827A}"/>
              </a:ext>
            </a:extLst>
          </p:cNvPr>
          <p:cNvSpPr>
            <a:spLocks noGrp="1"/>
          </p:cNvSpPr>
          <p:nvPr>
            <p:ph idx="13"/>
          </p:nvPr>
        </p:nvSpPr>
        <p:spPr>
          <a:xfrm>
            <a:off x="858011" y="1602681"/>
            <a:ext cx="6391656" cy="3628225"/>
          </a:xfrm>
        </p:spPr>
        <p:txBody>
          <a:bodyPr>
            <a:normAutofit/>
          </a:bodyPr>
          <a:lstStyle>
            <a:lvl1pPr>
              <a:defRPr sz="2600"/>
            </a:lvl1pPr>
            <a:lvl2pPr>
              <a:defRPr sz="2600"/>
            </a:lvl2pPr>
            <a:lvl3pPr>
              <a:defRPr sz="2600"/>
            </a:lvl3pPr>
            <a:lvl4pPr>
              <a:defRPr sz="3000"/>
            </a:lvl4pPr>
            <a:lvl5pPr>
              <a:defRPr sz="3000"/>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DA35FA9F-3943-F4AD-EB79-8DB8C26B62B2}"/>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1EE8E18-7033-A6BE-2002-ADF0CDEFC04A}"/>
              </a:ext>
            </a:extLst>
          </p:cNvPr>
          <p:cNvPicPr>
            <a:picLocks noChangeAspect="1"/>
          </p:cNvPicPr>
          <p:nvPr userDrawn="1"/>
        </p:nvPicPr>
        <p:blipFill>
          <a:blip r:embed="rId2"/>
          <a:stretch>
            <a:fillRect/>
          </a:stretch>
        </p:blipFill>
        <p:spPr>
          <a:xfrm>
            <a:off x="838200" y="6093634"/>
            <a:ext cx="788498" cy="788498"/>
          </a:xfrm>
          <a:prstGeom prst="rect">
            <a:avLst/>
          </a:prstGeom>
        </p:spPr>
      </p:pic>
      <p:pic>
        <p:nvPicPr>
          <p:cNvPr id="4" name="Picture 3">
            <a:extLst>
              <a:ext uri="{FF2B5EF4-FFF2-40B4-BE49-F238E27FC236}">
                <a16:creationId xmlns:a16="http://schemas.microsoft.com/office/drawing/2014/main" id="{527B19D3-4F2F-4C4F-92CE-981A3D46CC83}"/>
              </a:ext>
            </a:extLst>
          </p:cNvPr>
          <p:cNvPicPr>
            <a:picLocks noChangeAspect="1"/>
          </p:cNvPicPr>
          <p:nvPr userDrawn="1"/>
        </p:nvPicPr>
        <p:blipFill>
          <a:blip r:embed="rId3"/>
          <a:stretch>
            <a:fillRect/>
          </a:stretch>
        </p:blipFill>
        <p:spPr>
          <a:xfrm>
            <a:off x="8463646" y="5218302"/>
            <a:ext cx="3728354" cy="2386147"/>
          </a:xfrm>
          <a:prstGeom prst="rect">
            <a:avLst/>
          </a:prstGeom>
        </p:spPr>
      </p:pic>
      <p:sp>
        <p:nvSpPr>
          <p:cNvPr id="5" name="TextBox 4">
            <a:extLst>
              <a:ext uri="{FF2B5EF4-FFF2-40B4-BE49-F238E27FC236}">
                <a16:creationId xmlns:a16="http://schemas.microsoft.com/office/drawing/2014/main" id="{12F462BC-4180-E8AE-4714-B0B9A9EE52FE}"/>
              </a:ext>
            </a:extLst>
          </p:cNvPr>
          <p:cNvSpPr txBox="1"/>
          <p:nvPr userDrawn="1"/>
        </p:nvSpPr>
        <p:spPr>
          <a:xfrm>
            <a:off x="1626698" y="6333994"/>
            <a:ext cx="3889094" cy="307777"/>
          </a:xfrm>
          <a:prstGeom prst="rect">
            <a:avLst/>
          </a:prstGeom>
          <a:noFill/>
        </p:spPr>
        <p:txBody>
          <a:bodyPr wrap="square" rtlCol="0">
            <a:spAutoFit/>
          </a:bodyPr>
          <a:lstStyle/>
          <a:p>
            <a:r>
              <a:rPr lang="en-US" sz="1400" b="0" dirty="0">
                <a:solidFill>
                  <a:schemeClr val="bg1"/>
                </a:solidFill>
              </a:rPr>
              <a:t>2022 Annual Meeting</a:t>
            </a:r>
          </a:p>
        </p:txBody>
      </p:sp>
    </p:spTree>
    <p:extLst>
      <p:ext uri="{BB962C8B-B14F-4D97-AF65-F5344CB8AC3E}">
        <p14:creationId xmlns:p14="http://schemas.microsoft.com/office/powerpoint/2010/main" val="239233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_Slide">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6F11A-9C95-8E02-6195-3B14D4022381}"/>
              </a:ext>
            </a:extLst>
          </p:cNvPr>
          <p:cNvPicPr>
            <a:picLocks noChangeAspect="1"/>
          </p:cNvPicPr>
          <p:nvPr userDrawn="1"/>
        </p:nvPicPr>
        <p:blipFill>
          <a:blip r:embed="rId2"/>
          <a:stretch>
            <a:fillRect/>
          </a:stretch>
        </p:blipFill>
        <p:spPr>
          <a:xfrm>
            <a:off x="-109540" y="-1379526"/>
            <a:ext cx="10358438" cy="6629400"/>
          </a:xfrm>
          <a:prstGeom prst="rect">
            <a:avLst/>
          </a:prstGeom>
        </p:spPr>
      </p:pic>
      <p:sp>
        <p:nvSpPr>
          <p:cNvPr id="4" name="Title 1">
            <a:extLst>
              <a:ext uri="{FF2B5EF4-FFF2-40B4-BE49-F238E27FC236}">
                <a16:creationId xmlns:a16="http://schemas.microsoft.com/office/drawing/2014/main" id="{86385324-0E32-1B07-18DA-3A54DF705438}"/>
              </a:ext>
            </a:extLst>
          </p:cNvPr>
          <p:cNvSpPr>
            <a:spLocks noGrp="1"/>
          </p:cNvSpPr>
          <p:nvPr>
            <p:ph type="ctrTitle" hasCustomPrompt="1"/>
          </p:nvPr>
        </p:nvSpPr>
        <p:spPr>
          <a:xfrm>
            <a:off x="792885" y="3597337"/>
            <a:ext cx="8034528" cy="779589"/>
          </a:xfrm>
        </p:spPr>
        <p:txBody>
          <a:bodyPr anchor="t">
            <a:normAutofit/>
          </a:bodyPr>
          <a:lstStyle>
            <a:lvl1pPr algn="l">
              <a:defRPr sz="4800" b="1" cap="all" spc="250" baseline="0">
                <a:latin typeface="Helvetica" pitchFamily="2" charset="0"/>
              </a:defRPr>
            </a:lvl1pPr>
          </a:lstStyle>
          <a:p>
            <a:r>
              <a:rPr lang="en-US" dirty="0"/>
              <a:t>Closing slide.</a:t>
            </a:r>
          </a:p>
        </p:txBody>
      </p:sp>
      <p:sp>
        <p:nvSpPr>
          <p:cNvPr id="5" name="Subtitle 2">
            <a:extLst>
              <a:ext uri="{FF2B5EF4-FFF2-40B4-BE49-F238E27FC236}">
                <a16:creationId xmlns:a16="http://schemas.microsoft.com/office/drawing/2014/main" id="{8138EA30-E17F-9D83-E6BF-93A423E4EFC2}"/>
              </a:ext>
            </a:extLst>
          </p:cNvPr>
          <p:cNvSpPr>
            <a:spLocks noGrp="1"/>
          </p:cNvSpPr>
          <p:nvPr>
            <p:ph type="subTitle" idx="1" hasCustomPrompt="1"/>
          </p:nvPr>
        </p:nvSpPr>
        <p:spPr>
          <a:xfrm>
            <a:off x="792885" y="4376926"/>
            <a:ext cx="8034528" cy="518858"/>
          </a:xfrm>
        </p:spPr>
        <p:txBody>
          <a:bodyPr>
            <a:norm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 (optional)</a:t>
            </a:r>
          </a:p>
        </p:txBody>
      </p:sp>
      <p:pic>
        <p:nvPicPr>
          <p:cNvPr id="10" name="Picture 9">
            <a:extLst>
              <a:ext uri="{FF2B5EF4-FFF2-40B4-BE49-F238E27FC236}">
                <a16:creationId xmlns:a16="http://schemas.microsoft.com/office/drawing/2014/main" id="{E0B37EFE-7F1F-FDBA-3498-36F379FC0503}"/>
              </a:ext>
            </a:extLst>
          </p:cNvPr>
          <p:cNvPicPr>
            <a:picLocks noChangeAspect="1"/>
          </p:cNvPicPr>
          <p:nvPr userDrawn="1"/>
        </p:nvPicPr>
        <p:blipFill>
          <a:blip r:embed="rId3"/>
          <a:stretch>
            <a:fillRect/>
          </a:stretch>
        </p:blipFill>
        <p:spPr>
          <a:xfrm>
            <a:off x="9595449" y="5550361"/>
            <a:ext cx="2193020" cy="950771"/>
          </a:xfrm>
          <a:prstGeom prst="rect">
            <a:avLst/>
          </a:prstGeom>
        </p:spPr>
      </p:pic>
    </p:spTree>
    <p:extLst>
      <p:ext uri="{BB962C8B-B14F-4D97-AF65-F5344CB8AC3E}">
        <p14:creationId xmlns:p14="http://schemas.microsoft.com/office/powerpoint/2010/main" val="420102656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ransition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7" name="Picture 6">
            <a:extLst>
              <a:ext uri="{FF2B5EF4-FFF2-40B4-BE49-F238E27FC236}">
                <a16:creationId xmlns:a16="http://schemas.microsoft.com/office/drawing/2014/main" id="{4E3807E1-3CE8-C9D4-7D43-6560676DE748}"/>
              </a:ext>
            </a:extLst>
          </p:cNvPr>
          <p:cNvPicPr>
            <a:picLocks noChangeAspect="1"/>
          </p:cNvPicPr>
          <p:nvPr userDrawn="1"/>
        </p:nvPicPr>
        <p:blipFill>
          <a:blip r:embed="rId2"/>
          <a:stretch>
            <a:fillRect/>
          </a:stretch>
        </p:blipFill>
        <p:spPr>
          <a:xfrm>
            <a:off x="9557654" y="5497284"/>
            <a:ext cx="2198916" cy="1099458"/>
          </a:xfrm>
          <a:prstGeom prst="rect">
            <a:avLst/>
          </a:prstGeom>
        </p:spPr>
      </p:pic>
      <p:pic>
        <p:nvPicPr>
          <p:cNvPr id="5" name="Picture 4">
            <a:extLst>
              <a:ext uri="{FF2B5EF4-FFF2-40B4-BE49-F238E27FC236}">
                <a16:creationId xmlns:a16="http://schemas.microsoft.com/office/drawing/2014/main" id="{9B583930-6D11-B956-0EEA-7AB6C210AF57}"/>
              </a:ext>
            </a:extLst>
          </p:cNvPr>
          <p:cNvPicPr>
            <a:picLocks noChangeAspect="1"/>
          </p:cNvPicPr>
          <p:nvPr userDrawn="1"/>
        </p:nvPicPr>
        <p:blipFill>
          <a:blip r:embed="rId3"/>
          <a:stretch>
            <a:fillRect/>
          </a:stretch>
        </p:blipFill>
        <p:spPr>
          <a:xfrm>
            <a:off x="-38987" y="-10634"/>
            <a:ext cx="1378689" cy="6893445"/>
          </a:xfrm>
          <a:prstGeom prst="rect">
            <a:avLst/>
          </a:prstGeom>
        </p:spPr>
      </p:pic>
    </p:spTree>
    <p:extLst>
      <p:ext uri="{BB962C8B-B14F-4D97-AF65-F5344CB8AC3E}">
        <p14:creationId xmlns:p14="http://schemas.microsoft.com/office/powerpoint/2010/main" val="16829989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ransition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7" name="Picture 6">
            <a:extLst>
              <a:ext uri="{FF2B5EF4-FFF2-40B4-BE49-F238E27FC236}">
                <a16:creationId xmlns:a16="http://schemas.microsoft.com/office/drawing/2014/main" id="{4E3807E1-3CE8-C9D4-7D43-6560676DE748}"/>
              </a:ext>
            </a:extLst>
          </p:cNvPr>
          <p:cNvPicPr>
            <a:picLocks noChangeAspect="1"/>
          </p:cNvPicPr>
          <p:nvPr userDrawn="1"/>
        </p:nvPicPr>
        <p:blipFill>
          <a:blip r:embed="rId2"/>
          <a:stretch>
            <a:fillRect/>
          </a:stretch>
        </p:blipFill>
        <p:spPr>
          <a:xfrm>
            <a:off x="9557654" y="5497284"/>
            <a:ext cx="2198916" cy="1099458"/>
          </a:xfrm>
          <a:prstGeom prst="rect">
            <a:avLst/>
          </a:prstGeom>
        </p:spPr>
      </p:pic>
      <p:pic>
        <p:nvPicPr>
          <p:cNvPr id="5" name="Picture 4">
            <a:extLst>
              <a:ext uri="{FF2B5EF4-FFF2-40B4-BE49-F238E27FC236}">
                <a16:creationId xmlns:a16="http://schemas.microsoft.com/office/drawing/2014/main" id="{9B583930-6D11-B956-0EEA-7AB6C210AF57}"/>
              </a:ext>
            </a:extLst>
          </p:cNvPr>
          <p:cNvPicPr>
            <a:picLocks noChangeAspect="1"/>
          </p:cNvPicPr>
          <p:nvPr userDrawn="1"/>
        </p:nvPicPr>
        <p:blipFill>
          <a:blip r:embed="rId3"/>
          <a:srcRect/>
          <a:stretch/>
        </p:blipFill>
        <p:spPr>
          <a:xfrm>
            <a:off x="-38987" y="-10634"/>
            <a:ext cx="1378689" cy="6893445"/>
          </a:xfrm>
          <a:prstGeom prst="rect">
            <a:avLst/>
          </a:prstGeom>
        </p:spPr>
      </p:pic>
    </p:spTree>
    <p:extLst>
      <p:ext uri="{BB962C8B-B14F-4D97-AF65-F5344CB8AC3E}">
        <p14:creationId xmlns:p14="http://schemas.microsoft.com/office/powerpoint/2010/main" val="149564672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ransition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7" name="Picture 6">
            <a:extLst>
              <a:ext uri="{FF2B5EF4-FFF2-40B4-BE49-F238E27FC236}">
                <a16:creationId xmlns:a16="http://schemas.microsoft.com/office/drawing/2014/main" id="{4E3807E1-3CE8-C9D4-7D43-6560676DE748}"/>
              </a:ext>
            </a:extLst>
          </p:cNvPr>
          <p:cNvPicPr>
            <a:picLocks noChangeAspect="1"/>
          </p:cNvPicPr>
          <p:nvPr userDrawn="1"/>
        </p:nvPicPr>
        <p:blipFill>
          <a:blip r:embed="rId2"/>
          <a:stretch>
            <a:fillRect/>
          </a:stretch>
        </p:blipFill>
        <p:spPr>
          <a:xfrm>
            <a:off x="9557654" y="5497284"/>
            <a:ext cx="2198916" cy="1099458"/>
          </a:xfrm>
          <a:prstGeom prst="rect">
            <a:avLst/>
          </a:prstGeom>
        </p:spPr>
      </p:pic>
      <p:pic>
        <p:nvPicPr>
          <p:cNvPr id="5" name="Picture 4">
            <a:extLst>
              <a:ext uri="{FF2B5EF4-FFF2-40B4-BE49-F238E27FC236}">
                <a16:creationId xmlns:a16="http://schemas.microsoft.com/office/drawing/2014/main" id="{9B583930-6D11-B956-0EEA-7AB6C210AF57}"/>
              </a:ext>
            </a:extLst>
          </p:cNvPr>
          <p:cNvPicPr>
            <a:picLocks noChangeAspect="1"/>
          </p:cNvPicPr>
          <p:nvPr userDrawn="1"/>
        </p:nvPicPr>
        <p:blipFill>
          <a:blip r:embed="rId3"/>
          <a:srcRect/>
          <a:stretch/>
        </p:blipFill>
        <p:spPr>
          <a:xfrm>
            <a:off x="-38987" y="-10634"/>
            <a:ext cx="1378689" cy="6893445"/>
          </a:xfrm>
          <a:prstGeom prst="rect">
            <a:avLst/>
          </a:prstGeom>
        </p:spPr>
      </p:pic>
    </p:spTree>
    <p:extLst>
      <p:ext uri="{BB962C8B-B14F-4D97-AF65-F5344CB8AC3E}">
        <p14:creationId xmlns:p14="http://schemas.microsoft.com/office/powerpoint/2010/main" val="33850834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ransition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9E688-5A09-DA42-8441-30EE013B7907}"/>
              </a:ext>
            </a:extLst>
          </p:cNvPr>
          <p:cNvSpPr>
            <a:spLocks noGrp="1"/>
          </p:cNvSpPr>
          <p:nvPr>
            <p:ph type="ctrTitle" hasCustomPrompt="1"/>
          </p:nvPr>
        </p:nvSpPr>
        <p:spPr>
          <a:xfrm>
            <a:off x="1770845" y="2771331"/>
            <a:ext cx="8810069" cy="657669"/>
          </a:xfrm>
        </p:spPr>
        <p:txBody>
          <a:bodyPr anchor="t">
            <a:noAutofit/>
          </a:bodyPr>
          <a:lstStyle>
            <a:lvl1pPr algn="l">
              <a:defRPr sz="4400" b="1" cap="all" spc="250" baseline="0">
                <a:latin typeface="Helvetica" pitchFamily="2" charset="0"/>
              </a:defRPr>
            </a:lvl1pPr>
          </a:lstStyle>
          <a:p>
            <a:r>
              <a:rPr lang="en-US" dirty="0"/>
              <a:t>transition SLIDE TITLE.</a:t>
            </a:r>
          </a:p>
        </p:txBody>
      </p:sp>
      <p:sp>
        <p:nvSpPr>
          <p:cNvPr id="3" name="Subtitle 2">
            <a:extLst>
              <a:ext uri="{FF2B5EF4-FFF2-40B4-BE49-F238E27FC236}">
                <a16:creationId xmlns:a16="http://schemas.microsoft.com/office/drawing/2014/main" id="{9C8630BF-1321-934E-B610-A502B55861F5}"/>
              </a:ext>
            </a:extLst>
          </p:cNvPr>
          <p:cNvSpPr>
            <a:spLocks noGrp="1"/>
          </p:cNvSpPr>
          <p:nvPr>
            <p:ph type="subTitle" idx="1" hasCustomPrompt="1"/>
          </p:nvPr>
        </p:nvSpPr>
        <p:spPr>
          <a:xfrm>
            <a:off x="1770845" y="3459176"/>
            <a:ext cx="8810069" cy="305498"/>
          </a:xfrm>
        </p:spPr>
        <p:txBody>
          <a:bodyPr>
            <a:noAutofit/>
          </a:bodyPr>
          <a:lstStyle>
            <a:lvl1pPr marL="0" indent="0" algn="l">
              <a:buNone/>
              <a:defRPr sz="3000" spc="150" baseline="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Optional subtitle on transition slide.</a:t>
            </a:r>
          </a:p>
        </p:txBody>
      </p:sp>
      <p:pic>
        <p:nvPicPr>
          <p:cNvPr id="7" name="Picture 6">
            <a:extLst>
              <a:ext uri="{FF2B5EF4-FFF2-40B4-BE49-F238E27FC236}">
                <a16:creationId xmlns:a16="http://schemas.microsoft.com/office/drawing/2014/main" id="{4E3807E1-3CE8-C9D4-7D43-6560676DE748}"/>
              </a:ext>
            </a:extLst>
          </p:cNvPr>
          <p:cNvPicPr>
            <a:picLocks noChangeAspect="1"/>
          </p:cNvPicPr>
          <p:nvPr userDrawn="1"/>
        </p:nvPicPr>
        <p:blipFill>
          <a:blip r:embed="rId2"/>
          <a:stretch>
            <a:fillRect/>
          </a:stretch>
        </p:blipFill>
        <p:spPr>
          <a:xfrm>
            <a:off x="9557654" y="5497284"/>
            <a:ext cx="2198916" cy="1099458"/>
          </a:xfrm>
          <a:prstGeom prst="rect">
            <a:avLst/>
          </a:prstGeom>
        </p:spPr>
      </p:pic>
      <p:pic>
        <p:nvPicPr>
          <p:cNvPr id="5" name="Picture 4">
            <a:extLst>
              <a:ext uri="{FF2B5EF4-FFF2-40B4-BE49-F238E27FC236}">
                <a16:creationId xmlns:a16="http://schemas.microsoft.com/office/drawing/2014/main" id="{9B583930-6D11-B956-0EEA-7AB6C210AF57}"/>
              </a:ext>
            </a:extLst>
          </p:cNvPr>
          <p:cNvPicPr>
            <a:picLocks noChangeAspect="1"/>
          </p:cNvPicPr>
          <p:nvPr userDrawn="1"/>
        </p:nvPicPr>
        <p:blipFill>
          <a:blip r:embed="rId3"/>
          <a:srcRect/>
          <a:stretch/>
        </p:blipFill>
        <p:spPr>
          <a:xfrm>
            <a:off x="-38987" y="-10634"/>
            <a:ext cx="1378689" cy="6893445"/>
          </a:xfrm>
          <a:prstGeom prst="rect">
            <a:avLst/>
          </a:prstGeom>
        </p:spPr>
      </p:pic>
    </p:spTree>
    <p:extLst>
      <p:ext uri="{BB962C8B-B14F-4D97-AF65-F5344CB8AC3E}">
        <p14:creationId xmlns:p14="http://schemas.microsoft.com/office/powerpoint/2010/main" val="3795204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CE9F-C492-4A36-8032-BDA58618282F}"/>
              </a:ext>
            </a:extLst>
          </p:cNvPr>
          <p:cNvSpPr>
            <a:spLocks noGrp="1"/>
          </p:cNvSpPr>
          <p:nvPr>
            <p:ph type="title" hasCustomPrompt="1"/>
          </p:nvPr>
        </p:nvSpPr>
        <p:spPr/>
        <p:txBody>
          <a:bodyPr/>
          <a:lstStyle/>
          <a:p>
            <a:pPr lvl="0"/>
            <a:r>
              <a:rPr lang="en-US" dirty="0"/>
              <a:t>Title Helvetica bold 44 pt.</a:t>
            </a:r>
          </a:p>
        </p:txBody>
      </p:sp>
      <p:sp>
        <p:nvSpPr>
          <p:cNvPr id="10" name="Content Placeholder 4">
            <a:extLst>
              <a:ext uri="{FF2B5EF4-FFF2-40B4-BE49-F238E27FC236}">
                <a16:creationId xmlns:a16="http://schemas.microsoft.com/office/drawing/2014/main" id="{5F5FAD1D-151C-DD4E-A0D5-983A6E271CC6}"/>
              </a:ext>
            </a:extLst>
          </p:cNvPr>
          <p:cNvSpPr>
            <a:spLocks noGrp="1"/>
          </p:cNvSpPr>
          <p:nvPr>
            <p:ph idx="1"/>
          </p:nvPr>
        </p:nvSpPr>
        <p:spPr>
          <a:xfrm>
            <a:off x="838200" y="1607040"/>
            <a:ext cx="10515600" cy="3931611"/>
          </a:xfrm>
        </p:spPr>
        <p:txBody>
          <a:bodyPr>
            <a:normAutofit/>
          </a:bodyPr>
          <a:lstStyle/>
          <a:p>
            <a:pPr marL="0" lvl="0" indent="0">
              <a:buNone/>
            </a:pPr>
            <a:r>
              <a:rPr lang="en-US" sz="3000"/>
              <a:t>Click to edit Master text styles</a:t>
            </a:r>
          </a:p>
        </p:txBody>
      </p:sp>
      <p:sp>
        <p:nvSpPr>
          <p:cNvPr id="7" name="Rectangle 6">
            <a:extLst>
              <a:ext uri="{FF2B5EF4-FFF2-40B4-BE49-F238E27FC236}">
                <a16:creationId xmlns:a16="http://schemas.microsoft.com/office/drawing/2014/main" id="{FABF8CE8-C45B-8345-BC93-60697ECD88AD}"/>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5AED1B1-4376-7828-C6F3-1C04336BFA19}"/>
              </a:ext>
            </a:extLst>
          </p:cNvPr>
          <p:cNvPicPr>
            <a:picLocks noChangeAspect="1"/>
          </p:cNvPicPr>
          <p:nvPr userDrawn="1"/>
        </p:nvPicPr>
        <p:blipFill>
          <a:blip r:embed="rId2"/>
          <a:stretch>
            <a:fillRect/>
          </a:stretch>
        </p:blipFill>
        <p:spPr>
          <a:xfrm>
            <a:off x="838200" y="6093634"/>
            <a:ext cx="788498" cy="788498"/>
          </a:xfrm>
          <a:prstGeom prst="rect">
            <a:avLst/>
          </a:prstGeom>
        </p:spPr>
      </p:pic>
      <p:pic>
        <p:nvPicPr>
          <p:cNvPr id="4" name="Picture 3">
            <a:extLst>
              <a:ext uri="{FF2B5EF4-FFF2-40B4-BE49-F238E27FC236}">
                <a16:creationId xmlns:a16="http://schemas.microsoft.com/office/drawing/2014/main" id="{4F70B602-4BFA-1535-EE65-CF9673292E0B}"/>
              </a:ext>
            </a:extLst>
          </p:cNvPr>
          <p:cNvPicPr>
            <a:picLocks noChangeAspect="1"/>
          </p:cNvPicPr>
          <p:nvPr userDrawn="1"/>
        </p:nvPicPr>
        <p:blipFill>
          <a:blip r:embed="rId3"/>
          <a:stretch>
            <a:fillRect/>
          </a:stretch>
        </p:blipFill>
        <p:spPr>
          <a:xfrm>
            <a:off x="8463646" y="5218302"/>
            <a:ext cx="3728354" cy="2386147"/>
          </a:xfrm>
          <a:prstGeom prst="rect">
            <a:avLst/>
          </a:prstGeom>
        </p:spPr>
      </p:pic>
      <p:sp>
        <p:nvSpPr>
          <p:cNvPr id="5" name="TextBox 4">
            <a:extLst>
              <a:ext uri="{FF2B5EF4-FFF2-40B4-BE49-F238E27FC236}">
                <a16:creationId xmlns:a16="http://schemas.microsoft.com/office/drawing/2014/main" id="{D7AC6618-67B3-A3B0-70D4-970248168813}"/>
              </a:ext>
            </a:extLst>
          </p:cNvPr>
          <p:cNvSpPr txBox="1"/>
          <p:nvPr userDrawn="1"/>
        </p:nvSpPr>
        <p:spPr>
          <a:xfrm>
            <a:off x="1626698" y="6333994"/>
            <a:ext cx="3889094" cy="307777"/>
          </a:xfrm>
          <a:prstGeom prst="rect">
            <a:avLst/>
          </a:prstGeom>
          <a:noFill/>
        </p:spPr>
        <p:txBody>
          <a:bodyPr wrap="square" rtlCol="0">
            <a:spAutoFit/>
          </a:bodyPr>
          <a:lstStyle/>
          <a:p>
            <a:r>
              <a:rPr lang="en-US" sz="1400" b="0" dirty="0">
                <a:solidFill>
                  <a:schemeClr val="bg1"/>
                </a:solidFill>
              </a:rPr>
              <a:t>2022 Annual Meeting</a:t>
            </a:r>
          </a:p>
        </p:txBody>
      </p:sp>
    </p:spTree>
    <p:extLst>
      <p:ext uri="{BB962C8B-B14F-4D97-AF65-F5344CB8AC3E}">
        <p14:creationId xmlns:p14="http://schemas.microsoft.com/office/powerpoint/2010/main" val="291753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335116-AA61-48FC-AE89-8E15FFADD555}"/>
              </a:ext>
            </a:extLst>
          </p:cNvPr>
          <p:cNvSpPr>
            <a:spLocks noGrp="1"/>
          </p:cNvSpPr>
          <p:nvPr>
            <p:ph type="title" hasCustomPrompt="1"/>
          </p:nvPr>
        </p:nvSpPr>
        <p:spPr/>
        <p:txBody>
          <a:bodyPr/>
          <a:lstStyle/>
          <a:p>
            <a:pPr lvl="0"/>
            <a:r>
              <a:rPr lang="en-US" dirty="0"/>
              <a:t>Title Helvetica bold 44 pt.</a:t>
            </a:r>
          </a:p>
        </p:txBody>
      </p:sp>
      <p:sp>
        <p:nvSpPr>
          <p:cNvPr id="11" name="Content Placeholder 4">
            <a:extLst>
              <a:ext uri="{FF2B5EF4-FFF2-40B4-BE49-F238E27FC236}">
                <a16:creationId xmlns:a16="http://schemas.microsoft.com/office/drawing/2014/main" id="{A3623811-8EFD-5E48-99DB-15C7655A9F47}"/>
              </a:ext>
            </a:extLst>
          </p:cNvPr>
          <p:cNvSpPr>
            <a:spLocks noGrp="1"/>
          </p:cNvSpPr>
          <p:nvPr>
            <p:ph idx="1"/>
          </p:nvPr>
        </p:nvSpPr>
        <p:spPr>
          <a:xfrm>
            <a:off x="838200" y="1607040"/>
            <a:ext cx="4909457" cy="3931611"/>
          </a:xfrm>
        </p:spPr>
        <p:txBody>
          <a:bodyPr>
            <a:normAutofit/>
          </a:bodyPr>
          <a:lstStyle>
            <a:lvl1pPr>
              <a:buFontTx/>
              <a:buNone/>
              <a:defRPr/>
            </a:lvl1pPr>
          </a:lstStyle>
          <a:p>
            <a:pPr marL="0" lvl="0" indent="0">
              <a:buNone/>
            </a:pPr>
            <a:r>
              <a:rPr lang="en-US" sz="3000"/>
              <a:t>Click to edit Master text styles</a:t>
            </a:r>
          </a:p>
        </p:txBody>
      </p:sp>
      <p:sp>
        <p:nvSpPr>
          <p:cNvPr id="12" name="Content Placeholder 4">
            <a:extLst>
              <a:ext uri="{FF2B5EF4-FFF2-40B4-BE49-F238E27FC236}">
                <a16:creationId xmlns:a16="http://schemas.microsoft.com/office/drawing/2014/main" id="{ACE185C7-ADE2-D64E-992F-8DF9C837365A}"/>
              </a:ext>
            </a:extLst>
          </p:cNvPr>
          <p:cNvSpPr>
            <a:spLocks noGrp="1"/>
          </p:cNvSpPr>
          <p:nvPr>
            <p:ph idx="13"/>
          </p:nvPr>
        </p:nvSpPr>
        <p:spPr>
          <a:xfrm>
            <a:off x="6455229" y="1607040"/>
            <a:ext cx="4909457" cy="3931611"/>
          </a:xfrm>
        </p:spPr>
        <p:txBody>
          <a:bodyPr>
            <a:normAutofit/>
          </a:bodyPr>
          <a:lstStyle/>
          <a:p>
            <a:pPr marL="0" lvl="0" indent="0">
              <a:buNone/>
            </a:pPr>
            <a:r>
              <a:rPr lang="en-US" sz="3000"/>
              <a:t>Click to edit Master text styles</a:t>
            </a:r>
          </a:p>
        </p:txBody>
      </p:sp>
      <p:sp>
        <p:nvSpPr>
          <p:cNvPr id="2" name="Rectangle 1">
            <a:extLst>
              <a:ext uri="{FF2B5EF4-FFF2-40B4-BE49-F238E27FC236}">
                <a16:creationId xmlns:a16="http://schemas.microsoft.com/office/drawing/2014/main" id="{26B0F7DD-3C6D-DC74-1756-E2F3B0D0C8A9}"/>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8996D09-3B15-36CF-81AC-400CCAB84FFE}"/>
              </a:ext>
            </a:extLst>
          </p:cNvPr>
          <p:cNvPicPr>
            <a:picLocks noChangeAspect="1"/>
          </p:cNvPicPr>
          <p:nvPr userDrawn="1"/>
        </p:nvPicPr>
        <p:blipFill>
          <a:blip r:embed="rId2"/>
          <a:stretch>
            <a:fillRect/>
          </a:stretch>
        </p:blipFill>
        <p:spPr>
          <a:xfrm>
            <a:off x="838200" y="6093634"/>
            <a:ext cx="788498" cy="788498"/>
          </a:xfrm>
          <a:prstGeom prst="rect">
            <a:avLst/>
          </a:prstGeom>
        </p:spPr>
      </p:pic>
      <p:pic>
        <p:nvPicPr>
          <p:cNvPr id="5" name="Picture 4">
            <a:extLst>
              <a:ext uri="{FF2B5EF4-FFF2-40B4-BE49-F238E27FC236}">
                <a16:creationId xmlns:a16="http://schemas.microsoft.com/office/drawing/2014/main" id="{CA3D977D-7F52-8B56-5B37-63EF01E8DDA4}"/>
              </a:ext>
            </a:extLst>
          </p:cNvPr>
          <p:cNvPicPr>
            <a:picLocks noChangeAspect="1"/>
          </p:cNvPicPr>
          <p:nvPr userDrawn="1"/>
        </p:nvPicPr>
        <p:blipFill>
          <a:blip r:embed="rId3"/>
          <a:stretch>
            <a:fillRect/>
          </a:stretch>
        </p:blipFill>
        <p:spPr>
          <a:xfrm>
            <a:off x="8463646" y="5218302"/>
            <a:ext cx="3728354" cy="2386147"/>
          </a:xfrm>
          <a:prstGeom prst="rect">
            <a:avLst/>
          </a:prstGeom>
        </p:spPr>
      </p:pic>
      <p:sp>
        <p:nvSpPr>
          <p:cNvPr id="3" name="TextBox 2">
            <a:extLst>
              <a:ext uri="{FF2B5EF4-FFF2-40B4-BE49-F238E27FC236}">
                <a16:creationId xmlns:a16="http://schemas.microsoft.com/office/drawing/2014/main" id="{B43981E8-491F-1E59-1164-946DAD7F24C8}"/>
              </a:ext>
            </a:extLst>
          </p:cNvPr>
          <p:cNvSpPr txBox="1"/>
          <p:nvPr userDrawn="1"/>
        </p:nvSpPr>
        <p:spPr>
          <a:xfrm>
            <a:off x="1626698" y="6333994"/>
            <a:ext cx="3889094" cy="307777"/>
          </a:xfrm>
          <a:prstGeom prst="rect">
            <a:avLst/>
          </a:prstGeom>
          <a:noFill/>
        </p:spPr>
        <p:txBody>
          <a:bodyPr wrap="square" rtlCol="0">
            <a:spAutoFit/>
          </a:bodyPr>
          <a:lstStyle/>
          <a:p>
            <a:r>
              <a:rPr lang="en-US" sz="1400" b="0" dirty="0">
                <a:solidFill>
                  <a:schemeClr val="bg1"/>
                </a:solidFill>
              </a:rPr>
              <a:t>2022 Annual Meeting</a:t>
            </a:r>
          </a:p>
        </p:txBody>
      </p:sp>
    </p:spTree>
    <p:extLst>
      <p:ext uri="{BB962C8B-B14F-4D97-AF65-F5344CB8AC3E}">
        <p14:creationId xmlns:p14="http://schemas.microsoft.com/office/powerpoint/2010/main" val="162148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87374B-093F-4933-ADED-952303714015}"/>
              </a:ext>
            </a:extLst>
          </p:cNvPr>
          <p:cNvSpPr>
            <a:spLocks noGrp="1"/>
          </p:cNvSpPr>
          <p:nvPr>
            <p:ph type="title" hasCustomPrompt="1"/>
          </p:nvPr>
        </p:nvSpPr>
        <p:spPr>
          <a:xfrm>
            <a:off x="838200" y="365125"/>
            <a:ext cx="10515600" cy="1044179"/>
          </a:xfrm>
        </p:spPr>
        <p:txBody>
          <a:bodyPr/>
          <a:lstStyle/>
          <a:p>
            <a:pPr lvl="0"/>
            <a:r>
              <a:rPr lang="en-US" dirty="0"/>
              <a:t>Title Helvetica bold 44 pt.</a:t>
            </a:r>
          </a:p>
        </p:txBody>
      </p:sp>
      <p:sp>
        <p:nvSpPr>
          <p:cNvPr id="5" name="Content Placeholder 4">
            <a:extLst>
              <a:ext uri="{FF2B5EF4-FFF2-40B4-BE49-F238E27FC236}">
                <a16:creationId xmlns:a16="http://schemas.microsoft.com/office/drawing/2014/main" id="{345B22B1-853A-6913-1DAA-2CE73A7E66B3}"/>
              </a:ext>
            </a:extLst>
          </p:cNvPr>
          <p:cNvSpPr>
            <a:spLocks noGrp="1"/>
          </p:cNvSpPr>
          <p:nvPr>
            <p:ph idx="1"/>
          </p:nvPr>
        </p:nvSpPr>
        <p:spPr>
          <a:xfrm>
            <a:off x="838201" y="1607040"/>
            <a:ext cx="3189514" cy="3931611"/>
          </a:xfrm>
        </p:spPr>
        <p:txBody>
          <a:bodyPr>
            <a:normAutofit/>
          </a:bodyPr>
          <a:lstStyle>
            <a:lvl1pPr>
              <a:buFontTx/>
              <a:buNone/>
              <a:defRPr/>
            </a:lvl1pPr>
          </a:lstStyle>
          <a:p>
            <a:pPr marL="0" lvl="0" indent="0">
              <a:buNone/>
            </a:pPr>
            <a:r>
              <a:rPr lang="en-US" sz="3000"/>
              <a:t>Click to edit Master text styles</a:t>
            </a:r>
          </a:p>
        </p:txBody>
      </p:sp>
      <p:sp>
        <p:nvSpPr>
          <p:cNvPr id="6" name="Content Placeholder 4">
            <a:extLst>
              <a:ext uri="{FF2B5EF4-FFF2-40B4-BE49-F238E27FC236}">
                <a16:creationId xmlns:a16="http://schemas.microsoft.com/office/drawing/2014/main" id="{51B3A213-4E3E-8085-382C-710A3279DB61}"/>
              </a:ext>
            </a:extLst>
          </p:cNvPr>
          <p:cNvSpPr>
            <a:spLocks noGrp="1"/>
          </p:cNvSpPr>
          <p:nvPr>
            <p:ph idx="13"/>
          </p:nvPr>
        </p:nvSpPr>
        <p:spPr>
          <a:xfrm>
            <a:off x="4501243" y="1607037"/>
            <a:ext cx="3189514" cy="3931611"/>
          </a:xfrm>
        </p:spPr>
        <p:txBody>
          <a:bodyPr>
            <a:normAutofit/>
          </a:bodyPr>
          <a:lstStyle/>
          <a:p>
            <a:pPr marL="0" lvl="0" indent="0">
              <a:buNone/>
            </a:pPr>
            <a:r>
              <a:rPr lang="en-US" sz="3000"/>
              <a:t>Click to edit Master text styles</a:t>
            </a:r>
          </a:p>
        </p:txBody>
      </p:sp>
      <p:sp>
        <p:nvSpPr>
          <p:cNvPr id="8" name="Content Placeholder 4">
            <a:extLst>
              <a:ext uri="{FF2B5EF4-FFF2-40B4-BE49-F238E27FC236}">
                <a16:creationId xmlns:a16="http://schemas.microsoft.com/office/drawing/2014/main" id="{C90BBF75-D7E1-6BF4-9365-319E3479866F}"/>
              </a:ext>
            </a:extLst>
          </p:cNvPr>
          <p:cNvSpPr>
            <a:spLocks noGrp="1"/>
          </p:cNvSpPr>
          <p:nvPr>
            <p:ph idx="15"/>
          </p:nvPr>
        </p:nvSpPr>
        <p:spPr>
          <a:xfrm>
            <a:off x="8164285" y="1607038"/>
            <a:ext cx="3189514" cy="3931611"/>
          </a:xfrm>
        </p:spPr>
        <p:txBody>
          <a:bodyPr>
            <a:normAutofit/>
          </a:bodyPr>
          <a:lstStyle/>
          <a:p>
            <a:pPr marL="0" lvl="0" indent="0">
              <a:buNone/>
            </a:pPr>
            <a:r>
              <a:rPr lang="en-US" sz="3000"/>
              <a:t>Click to edit Master text styles</a:t>
            </a:r>
          </a:p>
        </p:txBody>
      </p:sp>
      <p:sp>
        <p:nvSpPr>
          <p:cNvPr id="2" name="Rectangle 1">
            <a:extLst>
              <a:ext uri="{FF2B5EF4-FFF2-40B4-BE49-F238E27FC236}">
                <a16:creationId xmlns:a16="http://schemas.microsoft.com/office/drawing/2014/main" id="{5983E89D-46F4-0AE9-6C36-4565912A92BE}"/>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206374E-26E0-C7A8-AE5F-1F66E9DBC391}"/>
              </a:ext>
            </a:extLst>
          </p:cNvPr>
          <p:cNvPicPr>
            <a:picLocks noChangeAspect="1"/>
          </p:cNvPicPr>
          <p:nvPr userDrawn="1"/>
        </p:nvPicPr>
        <p:blipFill>
          <a:blip r:embed="rId2"/>
          <a:stretch>
            <a:fillRect/>
          </a:stretch>
        </p:blipFill>
        <p:spPr>
          <a:xfrm>
            <a:off x="838200" y="6093634"/>
            <a:ext cx="788498" cy="788498"/>
          </a:xfrm>
          <a:prstGeom prst="rect">
            <a:avLst/>
          </a:prstGeom>
        </p:spPr>
      </p:pic>
      <p:pic>
        <p:nvPicPr>
          <p:cNvPr id="4" name="Picture 3">
            <a:extLst>
              <a:ext uri="{FF2B5EF4-FFF2-40B4-BE49-F238E27FC236}">
                <a16:creationId xmlns:a16="http://schemas.microsoft.com/office/drawing/2014/main" id="{4B25D291-6A5C-5B1C-438D-5E10D8540658}"/>
              </a:ext>
            </a:extLst>
          </p:cNvPr>
          <p:cNvPicPr>
            <a:picLocks noChangeAspect="1"/>
          </p:cNvPicPr>
          <p:nvPr userDrawn="1"/>
        </p:nvPicPr>
        <p:blipFill>
          <a:blip r:embed="rId3"/>
          <a:stretch>
            <a:fillRect/>
          </a:stretch>
        </p:blipFill>
        <p:spPr>
          <a:xfrm>
            <a:off x="8463646" y="5218302"/>
            <a:ext cx="3728354" cy="2386147"/>
          </a:xfrm>
          <a:prstGeom prst="rect">
            <a:avLst/>
          </a:prstGeom>
        </p:spPr>
      </p:pic>
      <p:sp>
        <p:nvSpPr>
          <p:cNvPr id="9" name="TextBox 8">
            <a:extLst>
              <a:ext uri="{FF2B5EF4-FFF2-40B4-BE49-F238E27FC236}">
                <a16:creationId xmlns:a16="http://schemas.microsoft.com/office/drawing/2014/main" id="{C7615DFF-03D4-C27C-0B4C-6187F1BAF94A}"/>
              </a:ext>
            </a:extLst>
          </p:cNvPr>
          <p:cNvSpPr txBox="1"/>
          <p:nvPr userDrawn="1"/>
        </p:nvSpPr>
        <p:spPr>
          <a:xfrm>
            <a:off x="1626698" y="6333994"/>
            <a:ext cx="3889094" cy="307777"/>
          </a:xfrm>
          <a:prstGeom prst="rect">
            <a:avLst/>
          </a:prstGeom>
          <a:noFill/>
        </p:spPr>
        <p:txBody>
          <a:bodyPr wrap="square" rtlCol="0">
            <a:spAutoFit/>
          </a:bodyPr>
          <a:lstStyle/>
          <a:p>
            <a:r>
              <a:rPr lang="en-US" sz="1400" b="0" dirty="0">
                <a:solidFill>
                  <a:schemeClr val="bg1"/>
                </a:solidFill>
              </a:rPr>
              <a:t>2022 Annual Meeting</a:t>
            </a:r>
          </a:p>
        </p:txBody>
      </p:sp>
    </p:spTree>
    <p:extLst>
      <p:ext uri="{BB962C8B-B14F-4D97-AF65-F5344CB8AC3E}">
        <p14:creationId xmlns:p14="http://schemas.microsoft.com/office/powerpoint/2010/main" val="165063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1B92DE-FE71-1E45-8191-0E6D24DA030F}"/>
              </a:ext>
            </a:extLst>
          </p:cNvPr>
          <p:cNvSpPr>
            <a:spLocks noGrp="1"/>
          </p:cNvSpPr>
          <p:nvPr>
            <p:ph type="title" hasCustomPrompt="1"/>
          </p:nvPr>
        </p:nvSpPr>
        <p:spPr>
          <a:xfrm>
            <a:off x="4962144" y="741641"/>
            <a:ext cx="6391656" cy="573659"/>
          </a:xfrm>
        </p:spPr>
        <p:txBody>
          <a:bodyPr>
            <a:noAutofit/>
          </a:bodyPr>
          <a:lstStyle>
            <a:lvl1pPr>
              <a:defRPr sz="3800" b="1"/>
            </a:lvl1pPr>
          </a:lstStyle>
          <a:p>
            <a:r>
              <a:rPr lang="en-US" dirty="0"/>
              <a:t>Title Helvetica 38 pt.</a:t>
            </a:r>
          </a:p>
        </p:txBody>
      </p:sp>
      <p:sp>
        <p:nvSpPr>
          <p:cNvPr id="4" name="Picture Placeholder 3">
            <a:extLst>
              <a:ext uri="{FF2B5EF4-FFF2-40B4-BE49-F238E27FC236}">
                <a16:creationId xmlns:a16="http://schemas.microsoft.com/office/drawing/2014/main" id="{69A72DE0-EB9D-7C48-B7B2-0B9701BC4850}"/>
              </a:ext>
            </a:extLst>
          </p:cNvPr>
          <p:cNvSpPr>
            <a:spLocks noGrp="1"/>
          </p:cNvSpPr>
          <p:nvPr>
            <p:ph type="pic" sz="quarter" idx="14"/>
          </p:nvPr>
        </p:nvSpPr>
        <p:spPr>
          <a:xfrm>
            <a:off x="0" y="0"/>
            <a:ext cx="4059936" cy="6074229"/>
          </a:xfrm>
        </p:spPr>
        <p:txBody>
          <a:bodyPr>
            <a:normAutofit/>
          </a:bodyPr>
          <a:lstStyle>
            <a:lvl1pPr marL="0" indent="0">
              <a:buNone/>
              <a:defRPr sz="2000">
                <a:solidFill>
                  <a:schemeClr val="accent1"/>
                </a:solidFill>
              </a:defRPr>
            </a:lvl1pPr>
          </a:lstStyle>
          <a:p>
            <a:r>
              <a:rPr lang="en-US" dirty="0"/>
              <a:t>Click icon to add picture</a:t>
            </a:r>
          </a:p>
        </p:txBody>
      </p:sp>
      <p:sp>
        <p:nvSpPr>
          <p:cNvPr id="15" name="Content Placeholder 2">
            <a:extLst>
              <a:ext uri="{FF2B5EF4-FFF2-40B4-BE49-F238E27FC236}">
                <a16:creationId xmlns:a16="http://schemas.microsoft.com/office/drawing/2014/main" id="{68AD4155-B02F-E748-ABE5-7DC0D1C41352}"/>
              </a:ext>
            </a:extLst>
          </p:cNvPr>
          <p:cNvSpPr>
            <a:spLocks noGrp="1"/>
          </p:cNvSpPr>
          <p:nvPr>
            <p:ph idx="13"/>
          </p:nvPr>
        </p:nvSpPr>
        <p:spPr>
          <a:xfrm>
            <a:off x="4962144" y="1604733"/>
            <a:ext cx="6391656" cy="3612726"/>
          </a:xfrm>
        </p:spPr>
        <p:txBody>
          <a:bodyPr>
            <a:normAutofit/>
          </a:bodyPr>
          <a:lstStyle>
            <a:lvl1pPr>
              <a:defRPr sz="2600"/>
            </a:lvl1pPr>
            <a:lvl2pPr>
              <a:defRPr sz="2600"/>
            </a:lvl2pPr>
            <a:lvl3pPr>
              <a:defRPr sz="2600"/>
            </a:lvl3pPr>
            <a:lvl4pPr>
              <a:defRPr sz="3000"/>
            </a:lvl4pPr>
            <a:lvl5pPr>
              <a:defRPr sz="3000"/>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22549737-1B9F-D6EA-1668-4F8CF5029D5E}"/>
              </a:ext>
            </a:extLst>
          </p:cNvPr>
          <p:cNvSpPr/>
          <p:nvPr userDrawn="1"/>
        </p:nvSpPr>
        <p:spPr>
          <a:xfrm>
            <a:off x="0" y="6074229"/>
            <a:ext cx="12192000" cy="783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104FCF8-DC24-A8C5-60A0-1A407E0AE979}"/>
              </a:ext>
            </a:extLst>
          </p:cNvPr>
          <p:cNvPicPr>
            <a:picLocks noChangeAspect="1"/>
          </p:cNvPicPr>
          <p:nvPr userDrawn="1"/>
        </p:nvPicPr>
        <p:blipFill>
          <a:blip r:embed="rId2"/>
          <a:stretch>
            <a:fillRect/>
          </a:stretch>
        </p:blipFill>
        <p:spPr>
          <a:xfrm>
            <a:off x="838200" y="6093634"/>
            <a:ext cx="788498" cy="788498"/>
          </a:xfrm>
          <a:prstGeom prst="rect">
            <a:avLst/>
          </a:prstGeom>
        </p:spPr>
      </p:pic>
      <p:pic>
        <p:nvPicPr>
          <p:cNvPr id="5" name="Picture 4">
            <a:extLst>
              <a:ext uri="{FF2B5EF4-FFF2-40B4-BE49-F238E27FC236}">
                <a16:creationId xmlns:a16="http://schemas.microsoft.com/office/drawing/2014/main" id="{7FC764A7-C907-FC9A-50B1-717BA6A2E77C}"/>
              </a:ext>
            </a:extLst>
          </p:cNvPr>
          <p:cNvPicPr>
            <a:picLocks noChangeAspect="1"/>
          </p:cNvPicPr>
          <p:nvPr userDrawn="1"/>
        </p:nvPicPr>
        <p:blipFill>
          <a:blip r:embed="rId3"/>
          <a:stretch>
            <a:fillRect/>
          </a:stretch>
        </p:blipFill>
        <p:spPr>
          <a:xfrm>
            <a:off x="8463646" y="5218302"/>
            <a:ext cx="3728354" cy="2386147"/>
          </a:xfrm>
          <a:prstGeom prst="rect">
            <a:avLst/>
          </a:prstGeom>
        </p:spPr>
      </p:pic>
      <p:sp>
        <p:nvSpPr>
          <p:cNvPr id="6" name="TextBox 5">
            <a:extLst>
              <a:ext uri="{FF2B5EF4-FFF2-40B4-BE49-F238E27FC236}">
                <a16:creationId xmlns:a16="http://schemas.microsoft.com/office/drawing/2014/main" id="{60DCCA24-6A15-9A7B-52DD-7E0491E3DAF4}"/>
              </a:ext>
            </a:extLst>
          </p:cNvPr>
          <p:cNvSpPr txBox="1"/>
          <p:nvPr userDrawn="1"/>
        </p:nvSpPr>
        <p:spPr>
          <a:xfrm>
            <a:off x="1626698" y="6333994"/>
            <a:ext cx="3889094" cy="307777"/>
          </a:xfrm>
          <a:prstGeom prst="rect">
            <a:avLst/>
          </a:prstGeom>
          <a:noFill/>
        </p:spPr>
        <p:txBody>
          <a:bodyPr wrap="square" rtlCol="0">
            <a:spAutoFit/>
          </a:bodyPr>
          <a:lstStyle/>
          <a:p>
            <a:r>
              <a:rPr lang="en-US" sz="1400" b="0" dirty="0">
                <a:solidFill>
                  <a:schemeClr val="bg1"/>
                </a:solidFill>
              </a:rPr>
              <a:t>2022 Annual Meeting</a:t>
            </a:r>
          </a:p>
        </p:txBody>
      </p:sp>
    </p:spTree>
    <p:extLst>
      <p:ext uri="{BB962C8B-B14F-4D97-AF65-F5344CB8AC3E}">
        <p14:creationId xmlns:p14="http://schemas.microsoft.com/office/powerpoint/2010/main" val="1200167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CC6617-D2E5-5B4D-9F87-40E8B531C39A}"/>
              </a:ext>
            </a:extLst>
          </p:cNvPr>
          <p:cNvSpPr>
            <a:spLocks noGrp="1"/>
          </p:cNvSpPr>
          <p:nvPr>
            <p:ph type="title"/>
          </p:nvPr>
        </p:nvSpPr>
        <p:spPr>
          <a:xfrm>
            <a:off x="838200" y="365125"/>
            <a:ext cx="10515600" cy="10441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3B6536-045E-DC4D-BC2D-AE7ADCF26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B2B32E42-3F79-344B-B9F5-44B08F43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0490ADEA-530E-7F42-B7F3-C65A56F36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9AB133FE-E6F7-EC46-8519-564ACF30934E}" type="slidenum">
              <a:rPr lang="en-US" smtClean="0"/>
              <a:pPr/>
              <a:t>‹#›</a:t>
            </a:fld>
            <a:endParaRPr lang="en-US" dirty="0"/>
          </a:p>
        </p:txBody>
      </p:sp>
    </p:spTree>
    <p:extLst>
      <p:ext uri="{BB962C8B-B14F-4D97-AF65-F5344CB8AC3E}">
        <p14:creationId xmlns:p14="http://schemas.microsoft.com/office/powerpoint/2010/main" val="4289351064"/>
      </p:ext>
    </p:extLst>
  </p:cSld>
  <p:clrMap bg1="lt1" tx1="dk1" bg2="lt2" tx2="dk2" accent1="accent1" accent2="accent2" accent3="accent3" accent4="accent4" accent5="accent5" accent6="accent6" hlink="hlink" folHlink="folHlink"/>
  <p:sldLayoutIdLst>
    <p:sldLayoutId id="2147483660" r:id="rId1"/>
    <p:sldLayoutId id="2147483652" r:id="rId2"/>
    <p:sldLayoutId id="2147483661" r:id="rId3"/>
    <p:sldLayoutId id="2147483662" r:id="rId4"/>
    <p:sldLayoutId id="2147483663" r:id="rId5"/>
    <p:sldLayoutId id="2147483650" r:id="rId6"/>
    <p:sldLayoutId id="2147483654" r:id="rId7"/>
    <p:sldLayoutId id="2147483657" r:id="rId8"/>
    <p:sldLayoutId id="2147483658" r:id="rId9"/>
    <p:sldLayoutId id="2147483659" r:id="rId10"/>
    <p:sldLayoutId id="2147483651" r:id="rId11"/>
  </p:sldLayoutIdLst>
  <p:hf hd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cdc.gov/visionhealth/data/state-profiles"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mailto:lmurphy@visionservealliance.org" TargetMode="External"/><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th Annual Meeting logo. The word &quot;empowered&quot; is shown with power in a larger, bold font using the APH brand colors of pomegranate, orange, teal, and purple.">
            <a:extLst>
              <a:ext uri="{FF2B5EF4-FFF2-40B4-BE49-F238E27FC236}">
                <a16:creationId xmlns:a16="http://schemas.microsoft.com/office/drawing/2014/main" id="{2EEC68BD-31A5-46C7-B76A-57135A8D992D}"/>
              </a:ext>
            </a:extLst>
          </p:cNvPr>
          <p:cNvPicPr>
            <a:picLocks noChangeAspect="1"/>
          </p:cNvPicPr>
          <p:nvPr/>
        </p:nvPicPr>
        <p:blipFill>
          <a:blip r:embed="rId2"/>
          <a:stretch>
            <a:fillRect/>
          </a:stretch>
        </p:blipFill>
        <p:spPr>
          <a:xfrm>
            <a:off x="-109540" y="-1379526"/>
            <a:ext cx="10358438" cy="6629400"/>
          </a:xfrm>
          <a:prstGeom prst="rect">
            <a:avLst/>
          </a:prstGeom>
        </p:spPr>
      </p:pic>
      <p:sp>
        <p:nvSpPr>
          <p:cNvPr id="2" name="Title 1">
            <a:extLst>
              <a:ext uri="{FF2B5EF4-FFF2-40B4-BE49-F238E27FC236}">
                <a16:creationId xmlns:a16="http://schemas.microsoft.com/office/drawing/2014/main" id="{67060F9C-ED92-4606-8A14-509098A2F008}"/>
              </a:ext>
            </a:extLst>
          </p:cNvPr>
          <p:cNvSpPr>
            <a:spLocks noGrp="1"/>
          </p:cNvSpPr>
          <p:nvPr>
            <p:ph type="ctrTitle"/>
          </p:nvPr>
        </p:nvSpPr>
        <p:spPr>
          <a:xfrm>
            <a:off x="792884" y="3597337"/>
            <a:ext cx="9456014" cy="1021960"/>
          </a:xfrm>
        </p:spPr>
        <p:txBody>
          <a:bodyPr>
            <a:normAutofit/>
          </a:bodyPr>
          <a:lstStyle/>
          <a:p>
            <a:r>
              <a:rPr lang="en-US" cap="none" dirty="0"/>
              <a:t>em</a:t>
            </a:r>
            <a:r>
              <a:rPr lang="en-US" dirty="0"/>
              <a:t>POWER</a:t>
            </a:r>
            <a:r>
              <a:rPr lang="en-US" cap="none" dirty="0"/>
              <a:t>ed</a:t>
            </a:r>
            <a:r>
              <a:rPr lang="en-US" dirty="0"/>
              <a:t> BY BIG DATA!</a:t>
            </a:r>
          </a:p>
        </p:txBody>
      </p:sp>
      <p:pic>
        <p:nvPicPr>
          <p:cNvPr id="6" name="Picture 5" descr="American Printing House logo.">
            <a:extLst>
              <a:ext uri="{FF2B5EF4-FFF2-40B4-BE49-F238E27FC236}">
                <a16:creationId xmlns:a16="http://schemas.microsoft.com/office/drawing/2014/main" id="{04B6E1EB-3477-452D-8C16-3C0C8843D82A}"/>
              </a:ext>
            </a:extLst>
          </p:cNvPr>
          <p:cNvPicPr>
            <a:picLocks noChangeAspect="1"/>
          </p:cNvPicPr>
          <p:nvPr/>
        </p:nvPicPr>
        <p:blipFill>
          <a:blip r:embed="rId3"/>
          <a:stretch>
            <a:fillRect/>
          </a:stretch>
        </p:blipFill>
        <p:spPr>
          <a:xfrm>
            <a:off x="9595449" y="5550361"/>
            <a:ext cx="2193020" cy="950771"/>
          </a:xfrm>
          <a:prstGeom prst="rect">
            <a:avLst/>
          </a:prstGeom>
        </p:spPr>
      </p:pic>
    </p:spTree>
    <p:extLst>
      <p:ext uri="{BB962C8B-B14F-4D97-AF65-F5344CB8AC3E}">
        <p14:creationId xmlns:p14="http://schemas.microsoft.com/office/powerpoint/2010/main" val="290182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693C-EA91-F33B-1361-FC592AED1028}"/>
              </a:ext>
            </a:extLst>
          </p:cNvPr>
          <p:cNvSpPr>
            <a:spLocks noGrp="1"/>
          </p:cNvSpPr>
          <p:nvPr>
            <p:ph type="title"/>
          </p:nvPr>
        </p:nvSpPr>
        <p:spPr/>
        <p:txBody>
          <a:bodyPr/>
          <a:lstStyle/>
          <a:p>
            <a:r>
              <a:rPr lang="en-US" dirty="0"/>
              <a:t>Monitoring Health, Part 1 of 2</a:t>
            </a:r>
          </a:p>
        </p:txBody>
      </p:sp>
      <p:sp>
        <p:nvSpPr>
          <p:cNvPr id="3" name="Content Placeholder 2">
            <a:extLst>
              <a:ext uri="{FF2B5EF4-FFF2-40B4-BE49-F238E27FC236}">
                <a16:creationId xmlns:a16="http://schemas.microsoft.com/office/drawing/2014/main" id="{C0A8694A-C3C5-ED19-A97A-02AD2FA63CF7}"/>
              </a:ext>
            </a:extLst>
          </p:cNvPr>
          <p:cNvSpPr>
            <a:spLocks noGrp="1"/>
          </p:cNvSpPr>
          <p:nvPr>
            <p:ph idx="1"/>
          </p:nvPr>
        </p:nvSpPr>
        <p:spPr>
          <a:xfrm>
            <a:off x="838200" y="1409304"/>
            <a:ext cx="10515600" cy="4403667"/>
          </a:xfrm>
        </p:spPr>
        <p:txBody>
          <a:bodyPr>
            <a:normAutofit fontScale="85000" lnSpcReduction="20000"/>
          </a:bodyPr>
          <a:lstStyle/>
          <a:p>
            <a:pPr>
              <a:spcBef>
                <a:spcPts val="0"/>
              </a:spcBef>
              <a:spcAft>
                <a:spcPts val="1800"/>
              </a:spcAft>
            </a:pPr>
            <a:r>
              <a:rPr lang="en-US" dirty="0"/>
              <a:t>Monitoring health is primarily done through population health surveillance systems.</a:t>
            </a:r>
          </a:p>
          <a:p>
            <a:pPr>
              <a:spcBef>
                <a:spcPts val="0"/>
              </a:spcBef>
              <a:spcAft>
                <a:spcPts val="1800"/>
              </a:spcAft>
            </a:pPr>
            <a:r>
              <a:rPr lang="en-US" dirty="0"/>
              <a:t>There are extremely valuable datasets with information on blindness and low vision, but these datasets have historically been underutilized for a number of reasons</a:t>
            </a:r>
          </a:p>
          <a:p>
            <a:pPr lvl="1">
              <a:spcBef>
                <a:spcPts val="0"/>
              </a:spcBef>
              <a:spcAft>
                <a:spcPts val="1800"/>
              </a:spcAft>
            </a:pPr>
            <a:r>
              <a:rPr lang="en-US" dirty="0"/>
              <a:t>People are unaware of the datasets</a:t>
            </a:r>
          </a:p>
          <a:p>
            <a:pPr lvl="1">
              <a:spcBef>
                <a:spcPts val="0"/>
              </a:spcBef>
              <a:spcAft>
                <a:spcPts val="1800"/>
              </a:spcAft>
            </a:pPr>
            <a:r>
              <a:rPr lang="en-US" dirty="0"/>
              <a:t>Different datasets may be incompatible</a:t>
            </a:r>
          </a:p>
          <a:p>
            <a:pPr lvl="1">
              <a:spcBef>
                <a:spcPts val="0"/>
              </a:spcBef>
              <a:spcAft>
                <a:spcPts val="1800"/>
              </a:spcAft>
            </a:pPr>
            <a:r>
              <a:rPr lang="en-US" dirty="0"/>
              <a:t>Datasets contain complementary information, but are unlikely to contain all of the information needed to answer many questions we may have</a:t>
            </a:r>
          </a:p>
          <a:p>
            <a:pPr lvl="1">
              <a:spcBef>
                <a:spcPts val="0"/>
              </a:spcBef>
              <a:spcAft>
                <a:spcPts val="1800"/>
              </a:spcAft>
            </a:pPr>
            <a:r>
              <a:rPr lang="en-US" dirty="0"/>
              <a:t>Insufficient capacity to extract, analyze, and interpret the data</a:t>
            </a:r>
          </a:p>
        </p:txBody>
      </p:sp>
    </p:spTree>
    <p:extLst>
      <p:ext uri="{BB962C8B-B14F-4D97-AF65-F5344CB8AC3E}">
        <p14:creationId xmlns:p14="http://schemas.microsoft.com/office/powerpoint/2010/main" val="121048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8693C-EA91-F33B-1361-FC592AED1028}"/>
              </a:ext>
            </a:extLst>
          </p:cNvPr>
          <p:cNvSpPr>
            <a:spLocks noGrp="1"/>
          </p:cNvSpPr>
          <p:nvPr>
            <p:ph type="title"/>
          </p:nvPr>
        </p:nvSpPr>
        <p:spPr/>
        <p:txBody>
          <a:bodyPr/>
          <a:lstStyle/>
          <a:p>
            <a:r>
              <a:rPr lang="en-US" dirty="0"/>
              <a:t>Monitoring Health, Part 2 of 2</a:t>
            </a:r>
          </a:p>
        </p:txBody>
      </p:sp>
      <p:sp>
        <p:nvSpPr>
          <p:cNvPr id="3" name="Content Placeholder 2">
            <a:extLst>
              <a:ext uri="{FF2B5EF4-FFF2-40B4-BE49-F238E27FC236}">
                <a16:creationId xmlns:a16="http://schemas.microsoft.com/office/drawing/2014/main" id="{C0A8694A-C3C5-ED19-A97A-02AD2FA63CF7}"/>
              </a:ext>
            </a:extLst>
          </p:cNvPr>
          <p:cNvSpPr>
            <a:spLocks noGrp="1"/>
          </p:cNvSpPr>
          <p:nvPr>
            <p:ph idx="1"/>
          </p:nvPr>
        </p:nvSpPr>
        <p:spPr>
          <a:xfrm>
            <a:off x="838200" y="1560786"/>
            <a:ext cx="10515600" cy="4252185"/>
          </a:xfrm>
        </p:spPr>
        <p:txBody>
          <a:bodyPr>
            <a:normAutofit/>
          </a:bodyPr>
          <a:lstStyle/>
          <a:p>
            <a:pPr>
              <a:spcBef>
                <a:spcPts val="0"/>
              </a:spcBef>
              <a:spcAft>
                <a:spcPts val="1800"/>
              </a:spcAft>
            </a:pPr>
            <a:r>
              <a:rPr lang="en-US" dirty="0"/>
              <a:t>To make an impact at the community level, it is important to be able to use health surveillance data that is geographically precise enough to identify location and populations at greatest need for public health or clinical interventions. </a:t>
            </a:r>
          </a:p>
        </p:txBody>
      </p:sp>
    </p:spTree>
    <p:extLst>
      <p:ext uri="{BB962C8B-B14F-4D97-AF65-F5344CB8AC3E}">
        <p14:creationId xmlns:p14="http://schemas.microsoft.com/office/powerpoint/2010/main" val="285135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8112-E5DD-228C-11B1-84534190669E}"/>
              </a:ext>
            </a:extLst>
          </p:cNvPr>
          <p:cNvSpPr>
            <a:spLocks noGrp="1"/>
          </p:cNvSpPr>
          <p:nvPr>
            <p:ph type="title"/>
          </p:nvPr>
        </p:nvSpPr>
        <p:spPr>
          <a:xfrm>
            <a:off x="838200" y="544027"/>
            <a:ext cx="10515600" cy="1044179"/>
          </a:xfrm>
        </p:spPr>
        <p:txBody>
          <a:bodyPr>
            <a:normAutofit fontScale="90000"/>
          </a:bodyPr>
          <a:lstStyle/>
          <a:p>
            <a:r>
              <a:rPr lang="en-US" dirty="0"/>
              <a:t>The Behavioral Risk Factor </a:t>
            </a:r>
            <a:br>
              <a:rPr lang="en-US" dirty="0"/>
            </a:br>
            <a:r>
              <a:rPr lang="en-US" dirty="0"/>
              <a:t>Surveillance System</a:t>
            </a:r>
          </a:p>
        </p:txBody>
      </p:sp>
      <p:sp>
        <p:nvSpPr>
          <p:cNvPr id="3" name="Content Placeholder 2">
            <a:extLst>
              <a:ext uri="{FF2B5EF4-FFF2-40B4-BE49-F238E27FC236}">
                <a16:creationId xmlns:a16="http://schemas.microsoft.com/office/drawing/2014/main" id="{2DCC8571-CD96-53BF-DD4C-6C9978A93CFC}"/>
              </a:ext>
            </a:extLst>
          </p:cNvPr>
          <p:cNvSpPr>
            <a:spLocks noGrp="1"/>
          </p:cNvSpPr>
          <p:nvPr>
            <p:ph idx="1"/>
          </p:nvPr>
        </p:nvSpPr>
        <p:spPr>
          <a:xfrm>
            <a:off x="838200" y="1967945"/>
            <a:ext cx="10515600" cy="3868876"/>
          </a:xfrm>
        </p:spPr>
        <p:txBody>
          <a:bodyPr>
            <a:normAutofit fontScale="92500" lnSpcReduction="10000"/>
          </a:bodyPr>
          <a:lstStyle/>
          <a:p>
            <a:pPr>
              <a:spcAft>
                <a:spcPts val="1200"/>
              </a:spcAft>
            </a:pPr>
            <a:r>
              <a:rPr lang="en-US" dirty="0"/>
              <a:t>Administered by the Centers for Disease Control and Prevention</a:t>
            </a:r>
          </a:p>
          <a:p>
            <a:pPr>
              <a:spcAft>
                <a:spcPts val="1200"/>
              </a:spcAft>
            </a:pPr>
            <a:r>
              <a:rPr lang="en-US" dirty="0"/>
              <a:t>Collects state data about U.S. residents regarding their health-related risk behaviors, chronic health conditions, and use of preventive services</a:t>
            </a:r>
          </a:p>
          <a:p>
            <a:pPr>
              <a:spcAft>
                <a:spcPts val="1200"/>
              </a:spcAft>
            </a:pPr>
            <a:r>
              <a:rPr lang="en-US" dirty="0"/>
              <a:t>Estimates can be made at the state level</a:t>
            </a:r>
          </a:p>
          <a:p>
            <a:pPr marL="0" indent="0">
              <a:lnSpc>
                <a:spcPct val="100000"/>
              </a:lnSpc>
              <a:spcAft>
                <a:spcPts val="1200"/>
              </a:spcAft>
              <a:buNone/>
            </a:pPr>
            <a:r>
              <a:rPr lang="en-US" b="1" dirty="0"/>
              <a:t>“Are you blind or do you have serious difficulty seeing, even when wearing glasses?”</a:t>
            </a:r>
          </a:p>
        </p:txBody>
      </p:sp>
    </p:spTree>
    <p:extLst>
      <p:ext uri="{BB962C8B-B14F-4D97-AF65-F5344CB8AC3E}">
        <p14:creationId xmlns:p14="http://schemas.microsoft.com/office/powerpoint/2010/main" val="3829740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8112-E5DD-228C-11B1-84534190669E}"/>
              </a:ext>
            </a:extLst>
          </p:cNvPr>
          <p:cNvSpPr>
            <a:spLocks noGrp="1"/>
          </p:cNvSpPr>
          <p:nvPr>
            <p:ph type="title"/>
          </p:nvPr>
        </p:nvSpPr>
        <p:spPr/>
        <p:txBody>
          <a:bodyPr>
            <a:normAutofit/>
          </a:bodyPr>
          <a:lstStyle/>
          <a:p>
            <a:r>
              <a:rPr lang="en-US" dirty="0"/>
              <a:t>The American Community Survey</a:t>
            </a:r>
          </a:p>
        </p:txBody>
      </p:sp>
      <p:sp>
        <p:nvSpPr>
          <p:cNvPr id="3" name="Content Placeholder 2">
            <a:extLst>
              <a:ext uri="{FF2B5EF4-FFF2-40B4-BE49-F238E27FC236}">
                <a16:creationId xmlns:a16="http://schemas.microsoft.com/office/drawing/2014/main" id="{2DCC8571-CD96-53BF-DD4C-6C9978A93CFC}"/>
              </a:ext>
            </a:extLst>
          </p:cNvPr>
          <p:cNvSpPr>
            <a:spLocks noGrp="1"/>
          </p:cNvSpPr>
          <p:nvPr>
            <p:ph idx="1"/>
          </p:nvPr>
        </p:nvSpPr>
        <p:spPr>
          <a:xfrm>
            <a:off x="838200" y="1669775"/>
            <a:ext cx="10515600" cy="3868876"/>
          </a:xfrm>
        </p:spPr>
        <p:txBody>
          <a:bodyPr>
            <a:normAutofit lnSpcReduction="10000"/>
          </a:bodyPr>
          <a:lstStyle/>
          <a:p>
            <a:pPr>
              <a:spcAft>
                <a:spcPts val="1200"/>
              </a:spcAft>
            </a:pPr>
            <a:r>
              <a:rPr lang="en-US" dirty="0"/>
              <a:t>Administered by the United States Census</a:t>
            </a:r>
          </a:p>
          <a:p>
            <a:pPr>
              <a:spcAft>
                <a:spcPts val="1200"/>
              </a:spcAft>
            </a:pPr>
            <a:r>
              <a:rPr lang="en-US" dirty="0"/>
              <a:t>Provides local and national leaders with information they need for programs, economic development, emergency management, and understanding local issues and conditions.</a:t>
            </a:r>
          </a:p>
          <a:p>
            <a:pPr>
              <a:spcAft>
                <a:spcPts val="1200"/>
              </a:spcAft>
            </a:pPr>
            <a:r>
              <a:rPr lang="en-US" dirty="0"/>
              <a:t>Estimates can be made at the county level</a:t>
            </a:r>
          </a:p>
          <a:p>
            <a:pPr marL="0" indent="0">
              <a:spcAft>
                <a:spcPts val="1200"/>
              </a:spcAft>
              <a:buNone/>
            </a:pPr>
            <a:r>
              <a:rPr lang="en-US" b="1" dirty="0"/>
              <a:t>“Are you blind or do you have serious difficulty seeing, even when wearing glasses?”</a:t>
            </a:r>
          </a:p>
        </p:txBody>
      </p:sp>
    </p:spTree>
    <p:extLst>
      <p:ext uri="{BB962C8B-B14F-4D97-AF65-F5344CB8AC3E}">
        <p14:creationId xmlns:p14="http://schemas.microsoft.com/office/powerpoint/2010/main" val="243459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E18D-43D6-3D6A-3847-8C1982781D4C}"/>
              </a:ext>
            </a:extLst>
          </p:cNvPr>
          <p:cNvSpPr>
            <a:spLocks noGrp="1"/>
          </p:cNvSpPr>
          <p:nvPr>
            <p:ph type="title"/>
          </p:nvPr>
        </p:nvSpPr>
        <p:spPr/>
        <p:txBody>
          <a:bodyPr>
            <a:normAutofit fontScale="90000"/>
          </a:bodyPr>
          <a:lstStyle/>
          <a:p>
            <a:r>
              <a:rPr lang="en-US" dirty="0"/>
              <a:t>The Core Functions and Essential Services of Public Health</a:t>
            </a:r>
          </a:p>
        </p:txBody>
      </p:sp>
      <p:pic>
        <p:nvPicPr>
          <p:cNvPr id="12" name="Content Placeholder 11" descr="Diagram highlighting function of diagnosing and investigating health problems and health hazards in the community">
            <a:extLst>
              <a:ext uri="{FF2B5EF4-FFF2-40B4-BE49-F238E27FC236}">
                <a16:creationId xmlns:a16="http://schemas.microsoft.com/office/drawing/2014/main" id="{3CCA88D3-3AD9-A249-4177-1CF89B095D49}"/>
              </a:ext>
            </a:extLst>
          </p:cNvPr>
          <p:cNvPicPr>
            <a:picLocks noGrp="1" noChangeAspect="1"/>
          </p:cNvPicPr>
          <p:nvPr>
            <p:ph idx="1"/>
          </p:nvPr>
        </p:nvPicPr>
        <p:blipFill>
          <a:blip r:embed="rId2"/>
          <a:stretch>
            <a:fillRect/>
          </a:stretch>
        </p:blipFill>
        <p:spPr>
          <a:xfrm>
            <a:off x="1792426" y="1606550"/>
            <a:ext cx="8607147" cy="4398010"/>
          </a:xfrm>
        </p:spPr>
      </p:pic>
    </p:spTree>
    <p:extLst>
      <p:ext uri="{BB962C8B-B14F-4D97-AF65-F5344CB8AC3E}">
        <p14:creationId xmlns:p14="http://schemas.microsoft.com/office/powerpoint/2010/main" val="381809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784D-F599-2B88-A151-83F5F123D24D}"/>
              </a:ext>
            </a:extLst>
          </p:cNvPr>
          <p:cNvSpPr>
            <a:spLocks noGrp="1"/>
          </p:cNvSpPr>
          <p:nvPr>
            <p:ph type="title"/>
          </p:nvPr>
        </p:nvSpPr>
        <p:spPr/>
        <p:txBody>
          <a:bodyPr/>
          <a:lstStyle/>
          <a:p>
            <a:r>
              <a:rPr lang="en-US" dirty="0"/>
              <a:t>Diagnose and Investigate</a:t>
            </a:r>
          </a:p>
        </p:txBody>
      </p:sp>
      <p:pic>
        <p:nvPicPr>
          <p:cNvPr id="6" name="Content Placeholder 5" descr="Picture and bar chart representation of slide text&#10;&#10;">
            <a:extLst>
              <a:ext uri="{FF2B5EF4-FFF2-40B4-BE49-F238E27FC236}">
                <a16:creationId xmlns:a16="http://schemas.microsoft.com/office/drawing/2014/main" id="{952125F7-95F5-9A63-BA96-E40BCEA2DAEF}"/>
              </a:ext>
            </a:extLst>
          </p:cNvPr>
          <p:cNvPicPr>
            <a:picLocks noGrp="1" noChangeAspect="1"/>
          </p:cNvPicPr>
          <p:nvPr>
            <p:ph idx="1"/>
          </p:nvPr>
        </p:nvPicPr>
        <p:blipFill>
          <a:blip r:embed="rId2"/>
          <a:stretch>
            <a:fillRect/>
          </a:stretch>
        </p:blipFill>
        <p:spPr>
          <a:xfrm>
            <a:off x="2629778" y="1606550"/>
            <a:ext cx="6943556" cy="2355850"/>
          </a:xfrm>
        </p:spPr>
      </p:pic>
      <p:sp>
        <p:nvSpPr>
          <p:cNvPr id="4" name="Content Placeholder 3">
            <a:extLst>
              <a:ext uri="{FF2B5EF4-FFF2-40B4-BE49-F238E27FC236}">
                <a16:creationId xmlns:a16="http://schemas.microsoft.com/office/drawing/2014/main" id="{DBA09A64-9A2D-F58A-11CC-F8AC4D2A31C4}"/>
              </a:ext>
            </a:extLst>
          </p:cNvPr>
          <p:cNvSpPr>
            <a:spLocks noGrp="1"/>
          </p:cNvSpPr>
          <p:nvPr>
            <p:ph idx="13"/>
          </p:nvPr>
        </p:nvSpPr>
        <p:spPr>
          <a:xfrm>
            <a:off x="838201" y="4206239"/>
            <a:ext cx="10526486" cy="1576251"/>
          </a:xfrm>
        </p:spPr>
        <p:txBody>
          <a:bodyPr>
            <a:normAutofit fontScale="85000" lnSpcReduction="10000"/>
          </a:bodyPr>
          <a:lstStyle/>
          <a:p>
            <a:pPr marL="0" indent="0">
              <a:lnSpc>
                <a:spcPct val="100000"/>
              </a:lnSpc>
              <a:buNone/>
            </a:pPr>
            <a:r>
              <a:rPr lang="en-US" dirty="0"/>
              <a:t>Comorbidities:  Data from the Behavioral Risk Factor Surveillance System demonstrate that 39% of those that are blind or have low vision report mobility issues, compared to 22% of those who do not report blindness or low vision in the state of Ohio.</a:t>
            </a:r>
          </a:p>
          <a:p>
            <a:endParaRPr lang="en-US" dirty="0"/>
          </a:p>
        </p:txBody>
      </p:sp>
    </p:spTree>
    <p:extLst>
      <p:ext uri="{BB962C8B-B14F-4D97-AF65-F5344CB8AC3E}">
        <p14:creationId xmlns:p14="http://schemas.microsoft.com/office/powerpoint/2010/main" val="209249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784D-F599-2B88-A151-83F5F123D24D}"/>
              </a:ext>
            </a:extLst>
          </p:cNvPr>
          <p:cNvSpPr>
            <a:spLocks noGrp="1"/>
          </p:cNvSpPr>
          <p:nvPr>
            <p:ph type="title"/>
          </p:nvPr>
        </p:nvSpPr>
        <p:spPr/>
        <p:txBody>
          <a:bodyPr/>
          <a:lstStyle/>
          <a:p>
            <a:r>
              <a:rPr lang="en-US" dirty="0"/>
              <a:t>Diagnose and Investigate</a:t>
            </a:r>
          </a:p>
        </p:txBody>
      </p:sp>
      <p:pic>
        <p:nvPicPr>
          <p:cNvPr id="6" name="Content Placeholder 5" descr="Picture and bar chart representation of slide text">
            <a:extLst>
              <a:ext uri="{FF2B5EF4-FFF2-40B4-BE49-F238E27FC236}">
                <a16:creationId xmlns:a16="http://schemas.microsoft.com/office/drawing/2014/main" id="{952125F7-95F5-9A63-BA96-E40BCEA2DAEF}"/>
              </a:ext>
            </a:extLst>
          </p:cNvPr>
          <p:cNvPicPr>
            <a:picLocks noGrp="1" noChangeAspect="1"/>
          </p:cNvPicPr>
          <p:nvPr>
            <p:ph idx="1"/>
          </p:nvPr>
        </p:nvPicPr>
        <p:blipFill>
          <a:blip r:embed="rId2"/>
          <a:srcRect/>
          <a:stretch/>
        </p:blipFill>
        <p:spPr>
          <a:xfrm>
            <a:off x="2629778" y="1671944"/>
            <a:ext cx="6943556" cy="2225061"/>
          </a:xfrm>
        </p:spPr>
      </p:pic>
      <p:sp>
        <p:nvSpPr>
          <p:cNvPr id="4" name="Content Placeholder 3">
            <a:extLst>
              <a:ext uri="{FF2B5EF4-FFF2-40B4-BE49-F238E27FC236}">
                <a16:creationId xmlns:a16="http://schemas.microsoft.com/office/drawing/2014/main" id="{DBA09A64-9A2D-F58A-11CC-F8AC4D2A31C4}"/>
              </a:ext>
            </a:extLst>
          </p:cNvPr>
          <p:cNvSpPr>
            <a:spLocks noGrp="1"/>
          </p:cNvSpPr>
          <p:nvPr>
            <p:ph idx="13"/>
          </p:nvPr>
        </p:nvSpPr>
        <p:spPr>
          <a:xfrm>
            <a:off x="838201" y="4206239"/>
            <a:ext cx="10526486" cy="1576251"/>
          </a:xfrm>
        </p:spPr>
        <p:txBody>
          <a:bodyPr>
            <a:normAutofit fontScale="92500" lnSpcReduction="20000"/>
          </a:bodyPr>
          <a:lstStyle/>
          <a:p>
            <a:pPr marL="0" indent="0">
              <a:lnSpc>
                <a:spcPct val="100000"/>
              </a:lnSpc>
              <a:buNone/>
            </a:pPr>
            <a:r>
              <a:rPr lang="en-US" dirty="0"/>
              <a:t>Activities of Daily Living:  Data from the Behavioral Risk Factor Surveillance System demonstrate that 37% of those who are blind or have low vision report mobility issues, compared to 11% of those who do not report blindness or low vision in Ohio.</a:t>
            </a:r>
          </a:p>
          <a:p>
            <a:endParaRPr lang="en-US" dirty="0"/>
          </a:p>
        </p:txBody>
      </p:sp>
    </p:spTree>
    <p:extLst>
      <p:ext uri="{BB962C8B-B14F-4D97-AF65-F5344CB8AC3E}">
        <p14:creationId xmlns:p14="http://schemas.microsoft.com/office/powerpoint/2010/main" val="239306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E18D-43D6-3D6A-3847-8C1982781D4C}"/>
              </a:ext>
            </a:extLst>
          </p:cNvPr>
          <p:cNvSpPr>
            <a:spLocks noGrp="1"/>
          </p:cNvSpPr>
          <p:nvPr>
            <p:ph type="title"/>
          </p:nvPr>
        </p:nvSpPr>
        <p:spPr/>
        <p:txBody>
          <a:bodyPr>
            <a:normAutofit fontScale="90000"/>
          </a:bodyPr>
          <a:lstStyle/>
          <a:p>
            <a:r>
              <a:rPr lang="en-US" dirty="0"/>
              <a:t>The Core Functions and Essential Services of Public Health</a:t>
            </a:r>
          </a:p>
        </p:txBody>
      </p:sp>
      <p:pic>
        <p:nvPicPr>
          <p:cNvPr id="12" name="Content Placeholder 11" descr="Diagram highlighting function of informing, educating, and empowering people about health issues">
            <a:extLst>
              <a:ext uri="{FF2B5EF4-FFF2-40B4-BE49-F238E27FC236}">
                <a16:creationId xmlns:a16="http://schemas.microsoft.com/office/drawing/2014/main" id="{3CCA88D3-3AD9-A249-4177-1CF89B095D49}"/>
              </a:ext>
            </a:extLst>
          </p:cNvPr>
          <p:cNvPicPr>
            <a:picLocks noGrp="1" noChangeAspect="1"/>
          </p:cNvPicPr>
          <p:nvPr>
            <p:ph idx="1"/>
          </p:nvPr>
        </p:nvPicPr>
        <p:blipFill>
          <a:blip r:embed="rId2"/>
          <a:srcRect/>
          <a:stretch/>
        </p:blipFill>
        <p:spPr>
          <a:xfrm>
            <a:off x="1420007" y="1409305"/>
            <a:ext cx="9351986" cy="4438960"/>
          </a:xfrm>
        </p:spPr>
      </p:pic>
    </p:spTree>
    <p:extLst>
      <p:ext uri="{BB962C8B-B14F-4D97-AF65-F5344CB8AC3E}">
        <p14:creationId xmlns:p14="http://schemas.microsoft.com/office/powerpoint/2010/main" val="58537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A469D-DEA3-4501-3533-3B335CEF7303}"/>
              </a:ext>
            </a:extLst>
          </p:cNvPr>
          <p:cNvSpPr>
            <a:spLocks noGrp="1"/>
          </p:cNvSpPr>
          <p:nvPr>
            <p:ph type="title"/>
          </p:nvPr>
        </p:nvSpPr>
        <p:spPr/>
        <p:txBody>
          <a:bodyPr/>
          <a:lstStyle/>
          <a:p>
            <a:r>
              <a:rPr lang="en-US" dirty="0"/>
              <a:t>Inform, Educate, emPOWER</a:t>
            </a:r>
          </a:p>
        </p:txBody>
      </p:sp>
      <p:pic>
        <p:nvPicPr>
          <p:cNvPr id="6" name="Content Placeholder 5" descr="Graphical user interface&#10;&#10;Description automatically generated">
            <a:extLst>
              <a:ext uri="{FF2B5EF4-FFF2-40B4-BE49-F238E27FC236}">
                <a16:creationId xmlns:a16="http://schemas.microsoft.com/office/drawing/2014/main" id="{8536348B-2F5D-8FED-BC14-4C919CCCD4B4}"/>
              </a:ext>
            </a:extLst>
          </p:cNvPr>
          <p:cNvPicPr>
            <a:picLocks noGrp="1" noChangeAspect="1"/>
          </p:cNvPicPr>
          <p:nvPr>
            <p:ph idx="1"/>
          </p:nvPr>
        </p:nvPicPr>
        <p:blipFill>
          <a:blip r:embed="rId2"/>
          <a:stretch>
            <a:fillRect/>
          </a:stretch>
        </p:blipFill>
        <p:spPr>
          <a:xfrm>
            <a:off x="2676740" y="1534665"/>
            <a:ext cx="6838520" cy="3407901"/>
          </a:xfrm>
        </p:spPr>
      </p:pic>
      <p:sp>
        <p:nvSpPr>
          <p:cNvPr id="4" name="Content Placeholder 3">
            <a:extLst>
              <a:ext uri="{FF2B5EF4-FFF2-40B4-BE49-F238E27FC236}">
                <a16:creationId xmlns:a16="http://schemas.microsoft.com/office/drawing/2014/main" id="{849D0A49-B692-4BAE-E294-20CF477D7E2C}"/>
              </a:ext>
            </a:extLst>
          </p:cNvPr>
          <p:cNvSpPr>
            <a:spLocks noGrp="1"/>
          </p:cNvSpPr>
          <p:nvPr>
            <p:ph idx="13"/>
          </p:nvPr>
        </p:nvSpPr>
        <p:spPr>
          <a:xfrm>
            <a:off x="838201" y="5191433"/>
            <a:ext cx="10526486" cy="642187"/>
          </a:xfrm>
        </p:spPr>
        <p:txBody>
          <a:bodyPr>
            <a:normAutofit/>
          </a:bodyPr>
          <a:lstStyle/>
          <a:p>
            <a:pPr marL="0" indent="0" algn="ctr">
              <a:buNone/>
            </a:pPr>
            <a:r>
              <a:rPr lang="en-US" sz="3200" dirty="0">
                <a:solidFill>
                  <a:srgbClr val="0070C0"/>
                </a:solidFill>
                <a:hlinkClick r:id="rId3">
                  <a:extLst>
                    <a:ext uri="{A12FA001-AC4F-418D-AE19-62706E023703}">
                      <ahyp:hlinkClr xmlns:ahyp="http://schemas.microsoft.com/office/drawing/2018/hyperlinkcolor" val="tx"/>
                    </a:ext>
                  </a:extLst>
                </a:hlinkClick>
              </a:rPr>
              <a:t>http://www.cdc.gov/visionhealth/data/state-profiles</a:t>
            </a:r>
            <a:r>
              <a:rPr lang="en-US" sz="3200" dirty="0">
                <a:solidFill>
                  <a:srgbClr val="0070C0"/>
                </a:solidFill>
              </a:rPr>
              <a:t> </a:t>
            </a:r>
          </a:p>
        </p:txBody>
      </p:sp>
    </p:spTree>
    <p:extLst>
      <p:ext uri="{BB962C8B-B14F-4D97-AF65-F5344CB8AC3E}">
        <p14:creationId xmlns:p14="http://schemas.microsoft.com/office/powerpoint/2010/main" val="4187355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E18D-43D6-3D6A-3847-8C1982781D4C}"/>
              </a:ext>
            </a:extLst>
          </p:cNvPr>
          <p:cNvSpPr>
            <a:spLocks noGrp="1"/>
          </p:cNvSpPr>
          <p:nvPr>
            <p:ph type="title"/>
          </p:nvPr>
        </p:nvSpPr>
        <p:spPr>
          <a:xfrm>
            <a:off x="863397" y="560433"/>
            <a:ext cx="4879873" cy="4885301"/>
          </a:xfrm>
        </p:spPr>
        <p:txBody>
          <a:bodyPr>
            <a:normAutofit/>
          </a:bodyPr>
          <a:lstStyle/>
          <a:p>
            <a:r>
              <a:rPr lang="en-US" dirty="0"/>
              <a:t>The Core Functions and Essential Services of Public Health</a:t>
            </a:r>
          </a:p>
        </p:txBody>
      </p:sp>
      <p:pic>
        <p:nvPicPr>
          <p:cNvPr id="12" name="Content Placeholder 11" descr="Diagram highlighting function of mobilizing community partnerships">
            <a:extLst>
              <a:ext uri="{FF2B5EF4-FFF2-40B4-BE49-F238E27FC236}">
                <a16:creationId xmlns:a16="http://schemas.microsoft.com/office/drawing/2014/main" id="{3CCA88D3-3AD9-A249-4177-1CF89B095D49}"/>
              </a:ext>
            </a:extLst>
          </p:cNvPr>
          <p:cNvPicPr>
            <a:picLocks noGrp="1" noChangeAspect="1"/>
          </p:cNvPicPr>
          <p:nvPr>
            <p:ph idx="1"/>
          </p:nvPr>
        </p:nvPicPr>
        <p:blipFill>
          <a:blip r:embed="rId2"/>
          <a:srcRect/>
          <a:stretch/>
        </p:blipFill>
        <p:spPr>
          <a:xfrm>
            <a:off x="5924259" y="704185"/>
            <a:ext cx="5370548" cy="4885301"/>
          </a:xfrm>
        </p:spPr>
      </p:pic>
    </p:spTree>
    <p:extLst>
      <p:ext uri="{BB962C8B-B14F-4D97-AF65-F5344CB8AC3E}">
        <p14:creationId xmlns:p14="http://schemas.microsoft.com/office/powerpoint/2010/main" val="174695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7F742-5F39-B948-C207-953ABFF0BAA5}"/>
              </a:ext>
            </a:extLst>
          </p:cNvPr>
          <p:cNvSpPr>
            <a:spLocks noGrp="1"/>
          </p:cNvSpPr>
          <p:nvPr>
            <p:ph type="title"/>
          </p:nvPr>
        </p:nvSpPr>
        <p:spPr/>
        <p:txBody>
          <a:bodyPr/>
          <a:lstStyle/>
          <a:p>
            <a:r>
              <a:rPr lang="en-US" dirty="0"/>
              <a:t>emPOWERed by Big Data!</a:t>
            </a:r>
          </a:p>
        </p:txBody>
      </p:sp>
      <p:sp>
        <p:nvSpPr>
          <p:cNvPr id="4" name="Content Placeholder 3">
            <a:extLst>
              <a:ext uri="{FF2B5EF4-FFF2-40B4-BE49-F238E27FC236}">
                <a16:creationId xmlns:a16="http://schemas.microsoft.com/office/drawing/2014/main" id="{17FA324F-49A4-D80B-A103-F5AA0C1F02F4}"/>
              </a:ext>
            </a:extLst>
          </p:cNvPr>
          <p:cNvSpPr>
            <a:spLocks noGrp="1"/>
          </p:cNvSpPr>
          <p:nvPr>
            <p:ph idx="1"/>
          </p:nvPr>
        </p:nvSpPr>
        <p:spPr>
          <a:xfrm>
            <a:off x="838200" y="1607040"/>
            <a:ext cx="10515600" cy="4205931"/>
          </a:xfrm>
        </p:spPr>
        <p:txBody>
          <a:bodyPr>
            <a:normAutofit lnSpcReduction="10000"/>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b="1" dirty="0"/>
              <a:t>Dean A. VanNasdale, OD, PhD</a:t>
            </a:r>
          </a:p>
        </p:txBody>
      </p:sp>
      <p:pic>
        <p:nvPicPr>
          <p:cNvPr id="7" name="Picture 6" descr="VisionServe Alliance logo with text &quot;leading to a better world for people with vision loss&quot;">
            <a:extLst>
              <a:ext uri="{FF2B5EF4-FFF2-40B4-BE49-F238E27FC236}">
                <a16:creationId xmlns:a16="http://schemas.microsoft.com/office/drawing/2014/main" id="{E4D3118A-8805-EF31-BECA-B55A43087003}"/>
              </a:ext>
            </a:extLst>
          </p:cNvPr>
          <p:cNvPicPr>
            <a:picLocks noChangeAspect="1"/>
          </p:cNvPicPr>
          <p:nvPr/>
        </p:nvPicPr>
        <p:blipFill>
          <a:blip r:embed="rId2"/>
          <a:stretch>
            <a:fillRect/>
          </a:stretch>
        </p:blipFill>
        <p:spPr>
          <a:xfrm>
            <a:off x="2194916" y="1650582"/>
            <a:ext cx="3149968" cy="1500867"/>
          </a:xfrm>
          <a:prstGeom prst="rect">
            <a:avLst/>
          </a:prstGeom>
        </p:spPr>
      </p:pic>
      <p:pic>
        <p:nvPicPr>
          <p:cNvPr id="9" name="Picture 8" descr="Aging &amp; Vision Loss National Coalition logo">
            <a:extLst>
              <a:ext uri="{FF2B5EF4-FFF2-40B4-BE49-F238E27FC236}">
                <a16:creationId xmlns:a16="http://schemas.microsoft.com/office/drawing/2014/main" id="{7B98A6AC-1E6B-5C16-DCAE-409263EEB8FC}"/>
              </a:ext>
            </a:extLst>
          </p:cNvPr>
          <p:cNvPicPr>
            <a:picLocks noChangeAspect="1"/>
          </p:cNvPicPr>
          <p:nvPr/>
        </p:nvPicPr>
        <p:blipFill>
          <a:blip r:embed="rId3"/>
          <a:stretch>
            <a:fillRect/>
          </a:stretch>
        </p:blipFill>
        <p:spPr>
          <a:xfrm>
            <a:off x="6173563" y="1803217"/>
            <a:ext cx="3427639" cy="1370162"/>
          </a:xfrm>
          <a:prstGeom prst="rect">
            <a:avLst/>
          </a:prstGeom>
        </p:spPr>
      </p:pic>
      <p:pic>
        <p:nvPicPr>
          <p:cNvPr id="11" name="Picture 10" descr="Ohio State University College of Optometry logo">
            <a:extLst>
              <a:ext uri="{FF2B5EF4-FFF2-40B4-BE49-F238E27FC236}">
                <a16:creationId xmlns:a16="http://schemas.microsoft.com/office/drawing/2014/main" id="{52EA7B6E-B245-92F8-7414-819FBE2B8D60}"/>
              </a:ext>
            </a:extLst>
          </p:cNvPr>
          <p:cNvPicPr>
            <a:picLocks noChangeAspect="1"/>
          </p:cNvPicPr>
          <p:nvPr/>
        </p:nvPicPr>
        <p:blipFill>
          <a:blip r:embed="rId4"/>
          <a:stretch>
            <a:fillRect/>
          </a:stretch>
        </p:blipFill>
        <p:spPr>
          <a:xfrm>
            <a:off x="3256134" y="3663009"/>
            <a:ext cx="5679731" cy="865450"/>
          </a:xfrm>
          <a:prstGeom prst="rect">
            <a:avLst/>
          </a:prstGeom>
        </p:spPr>
      </p:pic>
    </p:spTree>
    <p:extLst>
      <p:ext uri="{BB962C8B-B14F-4D97-AF65-F5344CB8AC3E}">
        <p14:creationId xmlns:p14="http://schemas.microsoft.com/office/powerpoint/2010/main" val="74539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788F-DC57-6B7F-92C1-7022C041AF4D}"/>
              </a:ext>
            </a:extLst>
          </p:cNvPr>
          <p:cNvSpPr>
            <a:spLocks noGrp="1"/>
          </p:cNvSpPr>
          <p:nvPr>
            <p:ph type="title"/>
          </p:nvPr>
        </p:nvSpPr>
        <p:spPr/>
        <p:txBody>
          <a:bodyPr/>
          <a:lstStyle/>
          <a:p>
            <a:r>
              <a:rPr lang="en-US" dirty="0"/>
              <a:t>Mobilizing Community Partnerships</a:t>
            </a:r>
          </a:p>
        </p:txBody>
      </p:sp>
      <p:sp>
        <p:nvSpPr>
          <p:cNvPr id="3" name="Content Placeholder 2">
            <a:extLst>
              <a:ext uri="{FF2B5EF4-FFF2-40B4-BE49-F238E27FC236}">
                <a16:creationId xmlns:a16="http://schemas.microsoft.com/office/drawing/2014/main" id="{EE3E307A-99B0-36F3-CFF8-D70CFBDDB245}"/>
              </a:ext>
            </a:extLst>
          </p:cNvPr>
          <p:cNvSpPr>
            <a:spLocks noGrp="1"/>
          </p:cNvSpPr>
          <p:nvPr>
            <p:ph idx="1"/>
          </p:nvPr>
        </p:nvSpPr>
        <p:spPr>
          <a:xfrm>
            <a:off x="838200" y="1409304"/>
            <a:ext cx="10515600" cy="4814515"/>
          </a:xfrm>
        </p:spPr>
        <p:txBody>
          <a:bodyPr>
            <a:normAutofit fontScale="85000" lnSpcReduction="20000"/>
          </a:bodyPr>
          <a:lstStyle/>
          <a:p>
            <a:pPr marL="0" indent="0">
              <a:lnSpc>
                <a:spcPct val="110000"/>
              </a:lnSpc>
              <a:spcAft>
                <a:spcPts val="400"/>
              </a:spcAft>
              <a:buNone/>
            </a:pPr>
            <a:r>
              <a:rPr lang="en-US" sz="3600" b="1" dirty="0"/>
              <a:t>Healthy People 2030</a:t>
            </a:r>
          </a:p>
          <a:p>
            <a:pPr lvl="1">
              <a:lnSpc>
                <a:spcPct val="110000"/>
              </a:lnSpc>
              <a:spcAft>
                <a:spcPts val="400"/>
              </a:spcAft>
            </a:pPr>
            <a:r>
              <a:rPr lang="en-US" sz="3400" dirty="0"/>
              <a:t>Initiative that sets data-driven national objectives to improve health and well-being over the next decade</a:t>
            </a:r>
          </a:p>
          <a:p>
            <a:pPr lvl="1">
              <a:lnSpc>
                <a:spcPct val="110000"/>
              </a:lnSpc>
              <a:spcAft>
                <a:spcPts val="400"/>
              </a:spcAft>
            </a:pPr>
            <a:r>
              <a:rPr lang="en-US" sz="3400" dirty="0"/>
              <a:t>14 Objectives from the Vision Workgroup</a:t>
            </a:r>
          </a:p>
          <a:p>
            <a:pPr lvl="1">
              <a:lnSpc>
                <a:spcPct val="110000"/>
              </a:lnSpc>
              <a:spcAft>
                <a:spcPts val="400"/>
              </a:spcAft>
            </a:pPr>
            <a:r>
              <a:rPr lang="en-US" sz="3400" dirty="0"/>
              <a:t>V-08: Increase the use of vision rehab services by people with vision loss</a:t>
            </a:r>
          </a:p>
          <a:p>
            <a:pPr lvl="2">
              <a:lnSpc>
                <a:spcPct val="110000"/>
              </a:lnSpc>
              <a:spcAft>
                <a:spcPts val="400"/>
              </a:spcAft>
            </a:pPr>
            <a:r>
              <a:rPr lang="en-US" sz="3400" dirty="0"/>
              <a:t>Baseline: 4.3 percent of adults 18 years and over with visual impairment used vision rehabilitation services in 2017</a:t>
            </a:r>
          </a:p>
          <a:p>
            <a:pPr lvl="2">
              <a:lnSpc>
                <a:spcPct val="110000"/>
              </a:lnSpc>
              <a:spcAft>
                <a:spcPts val="400"/>
              </a:spcAft>
            </a:pPr>
            <a:r>
              <a:rPr lang="en-US" sz="3400" dirty="0"/>
              <a:t>Target: 6.2 percent by 2030</a:t>
            </a:r>
          </a:p>
          <a:p>
            <a:endParaRPr lang="en-US" dirty="0"/>
          </a:p>
        </p:txBody>
      </p:sp>
    </p:spTree>
    <p:extLst>
      <p:ext uri="{BB962C8B-B14F-4D97-AF65-F5344CB8AC3E}">
        <p14:creationId xmlns:p14="http://schemas.microsoft.com/office/powerpoint/2010/main" val="3362772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788F-DC57-6B7F-92C1-7022C041AF4D}"/>
              </a:ext>
            </a:extLst>
          </p:cNvPr>
          <p:cNvSpPr>
            <a:spLocks noGrp="1"/>
          </p:cNvSpPr>
          <p:nvPr>
            <p:ph type="title"/>
          </p:nvPr>
        </p:nvSpPr>
        <p:spPr/>
        <p:txBody>
          <a:bodyPr/>
          <a:lstStyle/>
          <a:p>
            <a:r>
              <a:rPr lang="en-US" dirty="0"/>
              <a:t>Mobilizing Community Partnerships</a:t>
            </a:r>
          </a:p>
        </p:txBody>
      </p:sp>
      <p:sp>
        <p:nvSpPr>
          <p:cNvPr id="3" name="Content Placeholder 2">
            <a:extLst>
              <a:ext uri="{FF2B5EF4-FFF2-40B4-BE49-F238E27FC236}">
                <a16:creationId xmlns:a16="http://schemas.microsoft.com/office/drawing/2014/main" id="{EE3E307A-99B0-36F3-CFF8-D70CFBDDB245}"/>
              </a:ext>
            </a:extLst>
          </p:cNvPr>
          <p:cNvSpPr>
            <a:spLocks noGrp="1"/>
          </p:cNvSpPr>
          <p:nvPr>
            <p:ph idx="1"/>
          </p:nvPr>
        </p:nvSpPr>
        <p:spPr>
          <a:xfrm>
            <a:off x="838200" y="1409304"/>
            <a:ext cx="10515600" cy="4814515"/>
          </a:xfrm>
        </p:spPr>
        <p:txBody>
          <a:bodyPr>
            <a:normAutofit fontScale="77500" lnSpcReduction="20000"/>
          </a:bodyPr>
          <a:lstStyle/>
          <a:p>
            <a:pPr>
              <a:lnSpc>
                <a:spcPct val="110000"/>
              </a:lnSpc>
              <a:spcAft>
                <a:spcPts val="400"/>
              </a:spcAft>
            </a:pPr>
            <a:r>
              <a:rPr lang="en-US" sz="3600" dirty="0"/>
              <a:t>Analysis and messaging</a:t>
            </a:r>
          </a:p>
          <a:p>
            <a:pPr>
              <a:lnSpc>
                <a:spcPct val="110000"/>
              </a:lnSpc>
              <a:spcAft>
                <a:spcPts val="400"/>
              </a:spcAft>
            </a:pPr>
            <a:r>
              <a:rPr lang="en-US" sz="3600" dirty="0"/>
              <a:t>V-09: Increase the use of assistive and adaptive devices by people with vision loss</a:t>
            </a:r>
          </a:p>
          <a:p>
            <a:pPr>
              <a:lnSpc>
                <a:spcPct val="110000"/>
              </a:lnSpc>
              <a:spcAft>
                <a:spcPts val="400"/>
              </a:spcAft>
            </a:pPr>
            <a:r>
              <a:rPr lang="en-US" sz="3600" dirty="0"/>
              <a:t>Baseline: 12.4 percent of adults 18 years and over with visual impairment used assistive and adaptive devices in 2017</a:t>
            </a:r>
          </a:p>
          <a:p>
            <a:pPr>
              <a:lnSpc>
                <a:spcPct val="110000"/>
              </a:lnSpc>
              <a:spcAft>
                <a:spcPts val="1800"/>
              </a:spcAft>
            </a:pPr>
            <a:r>
              <a:rPr lang="en-US" sz="3600" dirty="0"/>
              <a:t>Target: 15.9 percent by 2030</a:t>
            </a:r>
          </a:p>
          <a:p>
            <a:pPr marL="0" indent="0">
              <a:lnSpc>
                <a:spcPct val="110000"/>
              </a:lnSpc>
              <a:spcAft>
                <a:spcPts val="400"/>
              </a:spcAft>
              <a:buNone/>
            </a:pPr>
            <a:r>
              <a:rPr lang="en-US" sz="3600" b="1" dirty="0"/>
              <a:t>These objectives are not overly ambitious and could be met with coordinated efforts that include consistent messaging.</a:t>
            </a:r>
          </a:p>
          <a:p>
            <a:endParaRPr lang="en-US" dirty="0"/>
          </a:p>
        </p:txBody>
      </p:sp>
    </p:spTree>
    <p:extLst>
      <p:ext uri="{BB962C8B-B14F-4D97-AF65-F5344CB8AC3E}">
        <p14:creationId xmlns:p14="http://schemas.microsoft.com/office/powerpoint/2010/main" val="1927872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A788F-DC57-6B7F-92C1-7022C041AF4D}"/>
              </a:ext>
            </a:extLst>
          </p:cNvPr>
          <p:cNvSpPr>
            <a:spLocks noGrp="1"/>
          </p:cNvSpPr>
          <p:nvPr>
            <p:ph type="title"/>
          </p:nvPr>
        </p:nvSpPr>
        <p:spPr>
          <a:xfrm>
            <a:off x="838200" y="365125"/>
            <a:ext cx="10515600" cy="5091778"/>
          </a:xfrm>
        </p:spPr>
        <p:txBody>
          <a:bodyPr>
            <a:normAutofit/>
          </a:bodyPr>
          <a:lstStyle/>
          <a:p>
            <a:pPr>
              <a:lnSpc>
                <a:spcPct val="100000"/>
              </a:lnSpc>
              <a:spcAft>
                <a:spcPts val="2400"/>
              </a:spcAft>
            </a:pPr>
            <a:r>
              <a:rPr lang="en-US" sz="6000" dirty="0"/>
              <a:t>Who has the data</a:t>
            </a:r>
            <a:br>
              <a:rPr lang="en-US" sz="6000" dirty="0"/>
            </a:br>
            <a:r>
              <a:rPr lang="en-US" sz="6000" dirty="0"/>
              <a:t>has the power.</a:t>
            </a:r>
            <a:br>
              <a:rPr lang="en-US" sz="6000" dirty="0"/>
            </a:br>
            <a:r>
              <a:rPr lang="en-US" sz="6000" dirty="0"/>
              <a:t>                             </a:t>
            </a:r>
            <a:r>
              <a:rPr lang="en-US" sz="6000" dirty="0">
                <a:sym typeface="Symbol" panose="05050102010706020507" pitchFamily="18" charset="2"/>
              </a:rPr>
              <a:t></a:t>
            </a:r>
            <a:r>
              <a:rPr lang="en-US" dirty="0"/>
              <a:t>Tim O’Reilly</a:t>
            </a:r>
          </a:p>
        </p:txBody>
      </p:sp>
    </p:spTree>
    <p:extLst>
      <p:ext uri="{BB962C8B-B14F-4D97-AF65-F5344CB8AC3E}">
        <p14:creationId xmlns:p14="http://schemas.microsoft.com/office/powerpoint/2010/main" val="1132754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lstStyle/>
          <a:p>
            <a:r>
              <a:rPr lang="en-US" dirty="0"/>
              <a:t>Aim of Big Data Project</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p:txBody>
          <a:bodyPr/>
          <a:lstStyle/>
          <a:p>
            <a:pPr marL="514350" indent="-514350">
              <a:lnSpc>
                <a:spcPct val="100000"/>
              </a:lnSpc>
              <a:spcAft>
                <a:spcPts val="1800"/>
              </a:spcAft>
              <a:buFont typeface="+mj-lt"/>
              <a:buAutoNum type="arabicPeriod"/>
            </a:pPr>
            <a:r>
              <a:rPr lang="en-US" sz="3600" dirty="0"/>
              <a:t>Provide state level data on prevalence of blindness and low vision among people aged 65 years and over</a:t>
            </a:r>
          </a:p>
          <a:p>
            <a:pPr marL="514350" indent="-514350">
              <a:lnSpc>
                <a:spcPct val="100000"/>
              </a:lnSpc>
              <a:spcAft>
                <a:spcPts val="1800"/>
              </a:spcAft>
              <a:buFont typeface="+mj-lt"/>
              <a:buAutoNum type="arabicPeriod"/>
            </a:pPr>
            <a:r>
              <a:rPr lang="en-US" sz="3600" dirty="0"/>
              <a:t>Provide county level estimates of the prevalence of blindness and low vision  in each state</a:t>
            </a:r>
          </a:p>
          <a:p>
            <a:endParaRPr lang="en-US" dirty="0"/>
          </a:p>
        </p:txBody>
      </p:sp>
    </p:spTree>
    <p:extLst>
      <p:ext uri="{BB962C8B-B14F-4D97-AF65-F5344CB8AC3E}">
        <p14:creationId xmlns:p14="http://schemas.microsoft.com/office/powerpoint/2010/main" val="770569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lstStyle/>
          <a:p>
            <a:r>
              <a:rPr lang="en-US" dirty="0"/>
              <a:t>Aim of Big Data Project</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a:xfrm>
            <a:off x="838200" y="1607040"/>
            <a:ext cx="10515600" cy="4262818"/>
          </a:xfrm>
        </p:spPr>
        <p:txBody>
          <a:bodyPr>
            <a:normAutofit fontScale="92500" lnSpcReduction="10000"/>
          </a:bodyPr>
          <a:lstStyle/>
          <a:p>
            <a:pPr marL="0" indent="0">
              <a:buNone/>
            </a:pPr>
            <a:r>
              <a:rPr lang="en-US" sz="3600" b="1" dirty="0"/>
              <a:t>Provide state level data on people with and without blindness and low vision on:</a:t>
            </a:r>
          </a:p>
          <a:p>
            <a:r>
              <a:rPr lang="en-US" sz="3600" dirty="0"/>
              <a:t>Health</a:t>
            </a:r>
          </a:p>
          <a:p>
            <a:r>
              <a:rPr lang="en-US" sz="3600" dirty="0"/>
              <a:t>Chronic Conditions</a:t>
            </a:r>
          </a:p>
          <a:p>
            <a:r>
              <a:rPr lang="en-US" sz="3600" dirty="0"/>
              <a:t>Health Related Quality of Life</a:t>
            </a:r>
          </a:p>
          <a:p>
            <a:r>
              <a:rPr lang="en-US" sz="3600" dirty="0"/>
              <a:t>Disability Measures</a:t>
            </a:r>
          </a:p>
          <a:p>
            <a:r>
              <a:rPr lang="en-US" sz="3600" dirty="0"/>
              <a:t>Income and Poverty</a:t>
            </a:r>
          </a:p>
          <a:p>
            <a:r>
              <a:rPr lang="en-US" sz="3600" dirty="0"/>
              <a:t>Education </a:t>
            </a:r>
          </a:p>
          <a:p>
            <a:endParaRPr lang="en-US" dirty="0"/>
          </a:p>
        </p:txBody>
      </p:sp>
    </p:spTree>
    <p:extLst>
      <p:ext uri="{BB962C8B-B14F-4D97-AF65-F5344CB8AC3E}">
        <p14:creationId xmlns:p14="http://schemas.microsoft.com/office/powerpoint/2010/main" val="3500935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lstStyle/>
          <a:p>
            <a:r>
              <a:rPr lang="en-US" dirty="0"/>
              <a:t>Data Examined</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a:xfrm>
            <a:off x="838200" y="1518548"/>
            <a:ext cx="10515600" cy="4469295"/>
          </a:xfrm>
        </p:spPr>
        <p:txBody>
          <a:bodyPr>
            <a:normAutofit fontScale="92500"/>
          </a:bodyPr>
          <a:lstStyle/>
          <a:p>
            <a:pPr>
              <a:lnSpc>
                <a:spcPct val="110000"/>
              </a:lnSpc>
              <a:spcBef>
                <a:spcPts val="800"/>
              </a:spcBef>
            </a:pPr>
            <a:r>
              <a:rPr lang="en-US" sz="2800" dirty="0"/>
              <a:t>Behavioral Risk Factor Surveillance System (BRFSS).  Administered by states, financial support and protocol from CDC.</a:t>
            </a:r>
          </a:p>
          <a:p>
            <a:pPr>
              <a:lnSpc>
                <a:spcPct val="110000"/>
              </a:lnSpc>
              <a:spcBef>
                <a:spcPts val="800"/>
              </a:spcBef>
            </a:pPr>
            <a:r>
              <a:rPr lang="en-US" sz="2800" dirty="0"/>
              <a:t>Samples 440,000 people annually.  World’s largest and oldest phone survey; Complex sampling frame; Post survey weighting </a:t>
            </a:r>
          </a:p>
          <a:p>
            <a:pPr>
              <a:lnSpc>
                <a:spcPct val="110000"/>
              </a:lnSpc>
              <a:spcBef>
                <a:spcPts val="800"/>
              </a:spcBef>
            </a:pPr>
            <a:r>
              <a:rPr lang="en-US" sz="2800" dirty="0"/>
              <a:t>Addresses health behaviors (smoking) and risks (obesity).  Used to inform health policy</a:t>
            </a:r>
          </a:p>
          <a:p>
            <a:pPr>
              <a:lnSpc>
                <a:spcPct val="110000"/>
              </a:lnSpc>
              <a:spcBef>
                <a:spcPts val="800"/>
              </a:spcBef>
            </a:pPr>
            <a:r>
              <a:rPr lang="en-US" sz="2800" dirty="0"/>
              <a:t>Provides state (and regional) and aggregated national data annually.</a:t>
            </a:r>
          </a:p>
          <a:p>
            <a:pPr>
              <a:lnSpc>
                <a:spcPct val="110000"/>
              </a:lnSpc>
              <a:spcBef>
                <a:spcPts val="800"/>
              </a:spcBef>
            </a:pPr>
            <a:r>
              <a:rPr lang="en-US" sz="2800" dirty="0"/>
              <a:t>American Community Survey.  Administered by Census.  Five-year aggregated data provides county level information</a:t>
            </a:r>
          </a:p>
        </p:txBody>
      </p:sp>
    </p:spTree>
    <p:extLst>
      <p:ext uri="{BB962C8B-B14F-4D97-AF65-F5344CB8AC3E}">
        <p14:creationId xmlns:p14="http://schemas.microsoft.com/office/powerpoint/2010/main" val="2653297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normAutofit fontScale="90000"/>
          </a:bodyPr>
          <a:lstStyle/>
          <a:p>
            <a:r>
              <a:rPr lang="en-US" dirty="0"/>
              <a:t>Case Definition of Blindness </a:t>
            </a:r>
            <a:br>
              <a:rPr lang="en-US" dirty="0"/>
            </a:br>
            <a:r>
              <a:rPr lang="en-US" dirty="0"/>
              <a:t>and Low Vision</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a:xfrm>
            <a:off x="838200" y="1946787"/>
            <a:ext cx="10515600" cy="4041056"/>
          </a:xfrm>
        </p:spPr>
        <p:txBody>
          <a:bodyPr>
            <a:normAutofit/>
          </a:bodyPr>
          <a:lstStyle/>
          <a:p>
            <a:pPr marL="0" indent="0">
              <a:buNone/>
            </a:pPr>
            <a:r>
              <a:rPr lang="en-US" sz="2800" b="1" dirty="0"/>
              <a:t>“Are you blind or do you have serious difficulty seeing, even when wearing glasses?”</a:t>
            </a:r>
          </a:p>
          <a:p>
            <a:endParaRPr lang="en-US" sz="2800" dirty="0"/>
          </a:p>
          <a:p>
            <a:r>
              <a:rPr lang="en-US" sz="2800" dirty="0"/>
              <a:t>Both BRFSS and ACS ask the same vision question</a:t>
            </a:r>
          </a:p>
          <a:p>
            <a:r>
              <a:rPr lang="en-US" sz="2800" dirty="0"/>
              <a:t>Response is yes/no; no scaled response</a:t>
            </a:r>
          </a:p>
          <a:p>
            <a:r>
              <a:rPr lang="en-US" sz="2800" dirty="0"/>
              <a:t>Neither survey asks about vision rehabilitation</a:t>
            </a:r>
          </a:p>
          <a:p>
            <a:r>
              <a:rPr lang="en-US" sz="2800" dirty="0"/>
              <a:t>Every survey has limitations </a:t>
            </a:r>
          </a:p>
        </p:txBody>
      </p:sp>
    </p:spTree>
    <p:extLst>
      <p:ext uri="{BB962C8B-B14F-4D97-AF65-F5344CB8AC3E}">
        <p14:creationId xmlns:p14="http://schemas.microsoft.com/office/powerpoint/2010/main" val="1709133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normAutofit/>
          </a:bodyPr>
          <a:lstStyle/>
          <a:p>
            <a:r>
              <a:rPr lang="en-US" dirty="0"/>
              <a:t>Big Data Briefing Organization</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a:xfrm>
            <a:off x="838200" y="1409304"/>
            <a:ext cx="10515600" cy="4578539"/>
          </a:xfrm>
        </p:spPr>
        <p:txBody>
          <a:bodyPr>
            <a:normAutofit lnSpcReduction="10000"/>
          </a:bodyPr>
          <a:lstStyle/>
          <a:p>
            <a:r>
              <a:rPr lang="en-US" sz="2800" dirty="0"/>
              <a:t>Promised 6-8 page report; delivering 30-32 page report</a:t>
            </a:r>
          </a:p>
          <a:p>
            <a:r>
              <a:rPr lang="en-US" sz="2800" dirty="0"/>
              <a:t>Executive Summary:  1½ pages</a:t>
            </a:r>
          </a:p>
          <a:p>
            <a:r>
              <a:rPr lang="en-US" sz="2800" dirty="0"/>
              <a:t>Context:  National level perspective and discussion of vision rehab services:  3½ pages</a:t>
            </a:r>
          </a:p>
          <a:p>
            <a:r>
              <a:rPr lang="en-US" sz="2800" dirty="0"/>
              <a:t>State level prevalence</a:t>
            </a:r>
          </a:p>
          <a:p>
            <a:r>
              <a:rPr lang="en-US" sz="2800" dirty="0"/>
              <a:t>State map showing county level distribution </a:t>
            </a:r>
          </a:p>
          <a:p>
            <a:r>
              <a:rPr lang="en-US" sz="2800" dirty="0"/>
              <a:t>Chronic conditions, health-related quality of life,  and disability measures: approximately 5 pages</a:t>
            </a:r>
          </a:p>
          <a:p>
            <a:r>
              <a:rPr lang="en-US" sz="2800" dirty="0"/>
              <a:t>Tables: State &amp; county level prevalence; 60 BRFSS variables comparing people with and without blindness and low vision.</a:t>
            </a:r>
          </a:p>
          <a:p>
            <a:endParaRPr lang="en-US" sz="2800" dirty="0"/>
          </a:p>
        </p:txBody>
      </p:sp>
    </p:spTree>
    <p:extLst>
      <p:ext uri="{BB962C8B-B14F-4D97-AF65-F5344CB8AC3E}">
        <p14:creationId xmlns:p14="http://schemas.microsoft.com/office/powerpoint/2010/main" val="2203948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normAutofit/>
          </a:bodyPr>
          <a:lstStyle/>
          <a:p>
            <a:r>
              <a:rPr lang="en-US" dirty="0"/>
              <a:t>Big Data Findings:  Prevalence</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a:xfrm>
            <a:off x="3181350" y="1885951"/>
            <a:ext cx="6477000" cy="3352800"/>
          </a:xfrm>
        </p:spPr>
        <p:txBody>
          <a:bodyPr>
            <a:normAutofit/>
          </a:bodyPr>
          <a:lstStyle/>
          <a:p>
            <a:pPr marL="0" indent="0">
              <a:lnSpc>
                <a:spcPct val="150000"/>
              </a:lnSpc>
              <a:buNone/>
            </a:pPr>
            <a:r>
              <a:rPr lang="en-US" sz="3600" dirty="0"/>
              <a:t>U.S. Average = 7.3% </a:t>
            </a:r>
          </a:p>
          <a:p>
            <a:pPr marL="0" indent="0">
              <a:lnSpc>
                <a:spcPct val="150000"/>
              </a:lnSpc>
              <a:buNone/>
            </a:pPr>
            <a:r>
              <a:rPr lang="en-US" sz="3600" dirty="0"/>
              <a:t>Lowest = 5.8% Illinois </a:t>
            </a:r>
          </a:p>
          <a:p>
            <a:pPr marL="0" indent="0">
              <a:lnSpc>
                <a:spcPct val="150000"/>
              </a:lnSpc>
              <a:buNone/>
            </a:pPr>
            <a:r>
              <a:rPr lang="en-US" sz="3600" dirty="0"/>
              <a:t>Highest = ????</a:t>
            </a:r>
          </a:p>
        </p:txBody>
      </p:sp>
    </p:spTree>
    <p:extLst>
      <p:ext uri="{BB962C8B-B14F-4D97-AF65-F5344CB8AC3E}">
        <p14:creationId xmlns:p14="http://schemas.microsoft.com/office/powerpoint/2010/main" val="435881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7E57-9B1E-8509-8321-98899CFB85BF}"/>
              </a:ext>
            </a:extLst>
          </p:cNvPr>
          <p:cNvSpPr>
            <a:spLocks noGrp="1"/>
          </p:cNvSpPr>
          <p:nvPr>
            <p:ph type="title"/>
          </p:nvPr>
        </p:nvSpPr>
        <p:spPr/>
        <p:txBody>
          <a:bodyPr>
            <a:normAutofit/>
          </a:bodyPr>
          <a:lstStyle/>
          <a:p>
            <a:r>
              <a:rPr lang="en-US" dirty="0"/>
              <a:t>Big Data Findings:  Prevalence</a:t>
            </a:r>
          </a:p>
        </p:txBody>
      </p:sp>
      <p:sp>
        <p:nvSpPr>
          <p:cNvPr id="3" name="Content Placeholder 2">
            <a:extLst>
              <a:ext uri="{FF2B5EF4-FFF2-40B4-BE49-F238E27FC236}">
                <a16:creationId xmlns:a16="http://schemas.microsoft.com/office/drawing/2014/main" id="{F8DFE37E-6BB5-74AB-7FBB-97945C249BE7}"/>
              </a:ext>
            </a:extLst>
          </p:cNvPr>
          <p:cNvSpPr>
            <a:spLocks noGrp="1"/>
          </p:cNvSpPr>
          <p:nvPr>
            <p:ph idx="1"/>
          </p:nvPr>
        </p:nvSpPr>
        <p:spPr>
          <a:xfrm>
            <a:off x="3181350" y="1885951"/>
            <a:ext cx="6477000" cy="3352800"/>
          </a:xfrm>
        </p:spPr>
        <p:txBody>
          <a:bodyPr>
            <a:normAutofit/>
          </a:bodyPr>
          <a:lstStyle/>
          <a:p>
            <a:pPr marL="0" indent="0">
              <a:lnSpc>
                <a:spcPct val="150000"/>
              </a:lnSpc>
              <a:buNone/>
            </a:pPr>
            <a:r>
              <a:rPr lang="en-US" sz="3600" dirty="0"/>
              <a:t>U.S. Average = 7.3% </a:t>
            </a:r>
          </a:p>
          <a:p>
            <a:pPr marL="0" indent="0">
              <a:lnSpc>
                <a:spcPct val="150000"/>
              </a:lnSpc>
              <a:buNone/>
            </a:pPr>
            <a:r>
              <a:rPr lang="en-US" sz="3600" dirty="0"/>
              <a:t>Lowest = 5.8% Illinois </a:t>
            </a:r>
          </a:p>
          <a:p>
            <a:pPr marL="0" indent="0">
              <a:lnSpc>
                <a:spcPct val="150000"/>
              </a:lnSpc>
              <a:buNone/>
            </a:pPr>
            <a:r>
              <a:rPr lang="en-US" sz="3600" dirty="0"/>
              <a:t>Highest = 12.4% Louisiana</a:t>
            </a:r>
          </a:p>
        </p:txBody>
      </p:sp>
    </p:spTree>
    <p:extLst>
      <p:ext uri="{BB962C8B-B14F-4D97-AF65-F5344CB8AC3E}">
        <p14:creationId xmlns:p14="http://schemas.microsoft.com/office/powerpoint/2010/main" val="332064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0C5-BFD0-C3D7-27FD-2B62F125D869}"/>
              </a:ext>
            </a:extLst>
          </p:cNvPr>
          <p:cNvSpPr>
            <a:spLocks noGrp="1"/>
          </p:cNvSpPr>
          <p:nvPr>
            <p:ph type="title"/>
          </p:nvPr>
        </p:nvSpPr>
        <p:spPr/>
        <p:txBody>
          <a:bodyPr/>
          <a:lstStyle/>
          <a:p>
            <a:r>
              <a:rPr lang="en-US" dirty="0"/>
              <a:t>Rationale, Part 1 of  2</a:t>
            </a:r>
          </a:p>
        </p:txBody>
      </p:sp>
      <p:sp>
        <p:nvSpPr>
          <p:cNvPr id="3" name="Content Placeholder 2">
            <a:extLst>
              <a:ext uri="{FF2B5EF4-FFF2-40B4-BE49-F238E27FC236}">
                <a16:creationId xmlns:a16="http://schemas.microsoft.com/office/drawing/2014/main" id="{8926C413-DCB6-31EC-1F54-1455AE87EE38}"/>
              </a:ext>
            </a:extLst>
          </p:cNvPr>
          <p:cNvSpPr>
            <a:spLocks noGrp="1"/>
          </p:cNvSpPr>
          <p:nvPr>
            <p:ph idx="1"/>
          </p:nvPr>
        </p:nvSpPr>
        <p:spPr/>
        <p:txBody>
          <a:bodyPr>
            <a:normAutofit fontScale="92500"/>
          </a:bodyPr>
          <a:lstStyle/>
          <a:p>
            <a:pPr marL="0" indent="0">
              <a:spcBef>
                <a:spcPts val="0"/>
              </a:spcBef>
              <a:spcAft>
                <a:spcPts val="1800"/>
              </a:spcAft>
              <a:buNone/>
            </a:pPr>
            <a:r>
              <a:rPr lang="en-US" b="1" dirty="0"/>
              <a:t>The NASEM Report</a:t>
            </a:r>
          </a:p>
          <a:p>
            <a:pPr>
              <a:spcBef>
                <a:spcPts val="0"/>
              </a:spcBef>
              <a:spcAft>
                <a:spcPts val="1800"/>
              </a:spcAft>
            </a:pPr>
            <a:r>
              <a:rPr lang="en-US" dirty="0"/>
              <a:t>In fall 2014, CDC’s Vision Health Initiative provided initial funding to the National Academies of Sciences, Engineering, and Medicine (NASEM) to conduct a study to assess population health with respect to vision.</a:t>
            </a:r>
          </a:p>
          <a:p>
            <a:r>
              <a:rPr lang="en-US" dirty="0"/>
              <a:t>NASEM was asked to examine the potential for public and private collaborations at the community, state, and national levels to elevate vision and eye health as a public health issue.</a:t>
            </a:r>
          </a:p>
          <a:p>
            <a:endParaRPr lang="en-US" dirty="0"/>
          </a:p>
        </p:txBody>
      </p:sp>
    </p:spTree>
    <p:extLst>
      <p:ext uri="{BB962C8B-B14F-4D97-AF65-F5344CB8AC3E}">
        <p14:creationId xmlns:p14="http://schemas.microsoft.com/office/powerpoint/2010/main" val="3321423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County-Level Variability</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p:txBody>
          <a:bodyPr/>
          <a:lstStyle/>
          <a:p>
            <a:pPr marL="0" indent="0">
              <a:lnSpc>
                <a:spcPct val="150000"/>
              </a:lnSpc>
              <a:buNone/>
            </a:pPr>
            <a:r>
              <a:rPr lang="en-US" sz="3200" b="1" dirty="0"/>
              <a:t>Missouri as Example:</a:t>
            </a:r>
          </a:p>
          <a:p>
            <a:pPr>
              <a:lnSpc>
                <a:spcPct val="150000"/>
              </a:lnSpc>
            </a:pPr>
            <a:r>
              <a:rPr lang="en-US" sz="3200" dirty="0"/>
              <a:t>Overall prevalence of blindness and low vision is 7.6%</a:t>
            </a:r>
          </a:p>
          <a:p>
            <a:pPr>
              <a:lnSpc>
                <a:spcPct val="150000"/>
              </a:lnSpc>
            </a:pPr>
            <a:r>
              <a:rPr lang="en-US" sz="3200" dirty="0"/>
              <a:t>County with lowest prevalence:  Osage County, 2.6%</a:t>
            </a:r>
          </a:p>
          <a:p>
            <a:pPr>
              <a:lnSpc>
                <a:spcPct val="150000"/>
              </a:lnSpc>
            </a:pPr>
            <a:r>
              <a:rPr lang="en-US" sz="3200" dirty="0"/>
              <a:t>County with the highest prevalence:  ??????</a:t>
            </a:r>
          </a:p>
        </p:txBody>
      </p:sp>
    </p:spTree>
    <p:extLst>
      <p:ext uri="{BB962C8B-B14F-4D97-AF65-F5344CB8AC3E}">
        <p14:creationId xmlns:p14="http://schemas.microsoft.com/office/powerpoint/2010/main" val="1477303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County-Level Variability</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p:txBody>
          <a:bodyPr/>
          <a:lstStyle/>
          <a:p>
            <a:pPr marL="0" indent="0">
              <a:lnSpc>
                <a:spcPct val="150000"/>
              </a:lnSpc>
              <a:buNone/>
            </a:pPr>
            <a:r>
              <a:rPr lang="en-US" sz="3200" b="1" dirty="0"/>
              <a:t>Missouri as Example:</a:t>
            </a:r>
          </a:p>
          <a:p>
            <a:pPr>
              <a:lnSpc>
                <a:spcPct val="150000"/>
              </a:lnSpc>
            </a:pPr>
            <a:r>
              <a:rPr lang="en-US" sz="3200" dirty="0"/>
              <a:t>Overall prevalence of blindness and low vision is 7.6%</a:t>
            </a:r>
          </a:p>
          <a:p>
            <a:pPr>
              <a:lnSpc>
                <a:spcPct val="150000"/>
              </a:lnSpc>
            </a:pPr>
            <a:r>
              <a:rPr lang="en-US" sz="3200" dirty="0"/>
              <a:t>County with lowest prevalence:  Osage County, 2.6%</a:t>
            </a:r>
          </a:p>
          <a:p>
            <a:pPr>
              <a:lnSpc>
                <a:spcPct val="150000"/>
              </a:lnSpc>
            </a:pPr>
            <a:r>
              <a:rPr lang="en-US" sz="3200" dirty="0"/>
              <a:t>County with the highest prevalence:  Pemiscot, 21.1%</a:t>
            </a:r>
          </a:p>
        </p:txBody>
      </p:sp>
    </p:spTree>
    <p:extLst>
      <p:ext uri="{BB962C8B-B14F-4D97-AF65-F5344CB8AC3E}">
        <p14:creationId xmlns:p14="http://schemas.microsoft.com/office/powerpoint/2010/main" val="2365171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Big Data Findings:  Race/Ethnicity</a:t>
            </a:r>
          </a:p>
        </p:txBody>
      </p:sp>
      <p:graphicFrame>
        <p:nvGraphicFramePr>
          <p:cNvPr id="7" name="Table 7">
            <a:extLst>
              <a:ext uri="{FF2B5EF4-FFF2-40B4-BE49-F238E27FC236}">
                <a16:creationId xmlns:a16="http://schemas.microsoft.com/office/drawing/2014/main" id="{ECB05D43-F184-B2B7-0127-41D2280446A1}"/>
              </a:ext>
            </a:extLst>
          </p:cNvPr>
          <p:cNvGraphicFramePr>
            <a:graphicFrameLocks noGrp="1"/>
          </p:cNvGraphicFramePr>
          <p:nvPr>
            <p:ph idx="1"/>
            <p:extLst>
              <p:ext uri="{D42A27DB-BD31-4B8C-83A1-F6EECF244321}">
                <p14:modId xmlns:p14="http://schemas.microsoft.com/office/powerpoint/2010/main" val="1824255466"/>
              </p:ext>
            </p:extLst>
          </p:nvPr>
        </p:nvGraphicFramePr>
        <p:xfrm>
          <a:off x="2105025" y="1606550"/>
          <a:ext cx="7981950" cy="3840480"/>
        </p:xfrm>
        <a:graphic>
          <a:graphicData uri="http://schemas.openxmlformats.org/drawingml/2006/table">
            <a:tbl>
              <a:tblPr firstRow="1" bandRow="1">
                <a:tableStyleId>{5C22544A-7EE6-4342-B048-85BDC9FD1C3A}</a:tableStyleId>
              </a:tblPr>
              <a:tblGrid>
                <a:gridCol w="3990975">
                  <a:extLst>
                    <a:ext uri="{9D8B030D-6E8A-4147-A177-3AD203B41FA5}">
                      <a16:colId xmlns:a16="http://schemas.microsoft.com/office/drawing/2014/main" val="3134831622"/>
                    </a:ext>
                  </a:extLst>
                </a:gridCol>
                <a:gridCol w="3990975">
                  <a:extLst>
                    <a:ext uri="{9D8B030D-6E8A-4147-A177-3AD203B41FA5}">
                      <a16:colId xmlns:a16="http://schemas.microsoft.com/office/drawing/2014/main" val="2223449426"/>
                    </a:ext>
                  </a:extLst>
                </a:gridCol>
              </a:tblGrid>
              <a:tr h="370840">
                <a:tc>
                  <a:txBody>
                    <a:bodyPr/>
                    <a:lstStyle/>
                    <a:p>
                      <a:pPr algn="ctr"/>
                      <a:r>
                        <a:rPr lang="en-US" sz="3600" dirty="0"/>
                        <a:t>Race/Ethnicity</a:t>
                      </a:r>
                    </a:p>
                  </a:txBody>
                  <a:tcPr/>
                </a:tc>
                <a:tc>
                  <a:txBody>
                    <a:bodyPr/>
                    <a:lstStyle/>
                    <a:p>
                      <a:pPr algn="ctr"/>
                      <a:r>
                        <a:rPr lang="en-US" sz="3600" dirty="0"/>
                        <a:t>Prevalence</a:t>
                      </a:r>
                    </a:p>
                  </a:txBody>
                  <a:tcPr/>
                </a:tc>
                <a:extLst>
                  <a:ext uri="{0D108BD9-81ED-4DB2-BD59-A6C34878D82A}">
                    <a16:rowId xmlns:a16="http://schemas.microsoft.com/office/drawing/2014/main" val="833211875"/>
                  </a:ext>
                </a:extLst>
              </a:tr>
              <a:tr h="370840">
                <a:tc>
                  <a:txBody>
                    <a:bodyPr/>
                    <a:lstStyle/>
                    <a:p>
                      <a:r>
                        <a:rPr lang="en-US" sz="3600" dirty="0"/>
                        <a:t>White</a:t>
                      </a:r>
                    </a:p>
                  </a:txBody>
                  <a:tcPr/>
                </a:tc>
                <a:tc>
                  <a:txBody>
                    <a:bodyPr/>
                    <a:lstStyle/>
                    <a:p>
                      <a:pPr algn="ctr"/>
                      <a:r>
                        <a:rPr lang="en-US" sz="3600" dirty="0"/>
                        <a:t>6.1%</a:t>
                      </a:r>
                    </a:p>
                  </a:txBody>
                  <a:tcPr/>
                </a:tc>
                <a:extLst>
                  <a:ext uri="{0D108BD9-81ED-4DB2-BD59-A6C34878D82A}">
                    <a16:rowId xmlns:a16="http://schemas.microsoft.com/office/drawing/2014/main" val="4087492801"/>
                  </a:ext>
                </a:extLst>
              </a:tr>
              <a:tr h="370840">
                <a:tc>
                  <a:txBody>
                    <a:bodyPr/>
                    <a:lstStyle/>
                    <a:p>
                      <a:r>
                        <a:rPr lang="en-US" sz="3600" dirty="0"/>
                        <a:t>Black</a:t>
                      </a:r>
                    </a:p>
                  </a:txBody>
                  <a:tcPr/>
                </a:tc>
                <a:tc>
                  <a:txBody>
                    <a:bodyPr/>
                    <a:lstStyle/>
                    <a:p>
                      <a:pPr algn="ctr"/>
                      <a:r>
                        <a:rPr lang="en-US" sz="3600" dirty="0"/>
                        <a:t>10.5%</a:t>
                      </a:r>
                    </a:p>
                  </a:txBody>
                  <a:tcPr/>
                </a:tc>
                <a:extLst>
                  <a:ext uri="{0D108BD9-81ED-4DB2-BD59-A6C34878D82A}">
                    <a16:rowId xmlns:a16="http://schemas.microsoft.com/office/drawing/2014/main" val="952884421"/>
                  </a:ext>
                </a:extLst>
              </a:tr>
              <a:tr h="370840">
                <a:tc>
                  <a:txBody>
                    <a:bodyPr/>
                    <a:lstStyle/>
                    <a:p>
                      <a:r>
                        <a:rPr lang="en-US" sz="3600" dirty="0"/>
                        <a:t>American Indian</a:t>
                      </a:r>
                    </a:p>
                  </a:txBody>
                  <a:tcPr/>
                </a:tc>
                <a:tc>
                  <a:txBody>
                    <a:bodyPr/>
                    <a:lstStyle/>
                    <a:p>
                      <a:pPr algn="ctr"/>
                      <a:r>
                        <a:rPr lang="en-US" sz="3600" dirty="0"/>
                        <a:t>14.2%</a:t>
                      </a:r>
                    </a:p>
                  </a:txBody>
                  <a:tcPr/>
                </a:tc>
                <a:extLst>
                  <a:ext uri="{0D108BD9-81ED-4DB2-BD59-A6C34878D82A}">
                    <a16:rowId xmlns:a16="http://schemas.microsoft.com/office/drawing/2014/main" val="3575227915"/>
                  </a:ext>
                </a:extLst>
              </a:tr>
              <a:tr h="370840">
                <a:tc>
                  <a:txBody>
                    <a:bodyPr/>
                    <a:lstStyle/>
                    <a:p>
                      <a:r>
                        <a:rPr lang="en-US" sz="3600" dirty="0"/>
                        <a:t>Asian</a:t>
                      </a:r>
                    </a:p>
                  </a:txBody>
                  <a:tcPr/>
                </a:tc>
                <a:tc>
                  <a:txBody>
                    <a:bodyPr/>
                    <a:lstStyle/>
                    <a:p>
                      <a:pPr algn="ctr"/>
                      <a:r>
                        <a:rPr lang="en-US" sz="3600" dirty="0"/>
                        <a:t>8.8%</a:t>
                      </a:r>
                    </a:p>
                  </a:txBody>
                  <a:tcPr/>
                </a:tc>
                <a:extLst>
                  <a:ext uri="{0D108BD9-81ED-4DB2-BD59-A6C34878D82A}">
                    <a16:rowId xmlns:a16="http://schemas.microsoft.com/office/drawing/2014/main" val="504913597"/>
                  </a:ext>
                </a:extLst>
              </a:tr>
              <a:tr h="370840">
                <a:tc>
                  <a:txBody>
                    <a:bodyPr/>
                    <a:lstStyle/>
                    <a:p>
                      <a:r>
                        <a:rPr lang="en-US" sz="3600" dirty="0"/>
                        <a:t>Hispanic</a:t>
                      </a:r>
                    </a:p>
                  </a:txBody>
                  <a:tcPr/>
                </a:tc>
                <a:tc>
                  <a:txBody>
                    <a:bodyPr/>
                    <a:lstStyle/>
                    <a:p>
                      <a:pPr algn="ctr"/>
                      <a:r>
                        <a:rPr lang="en-US" sz="3600" dirty="0"/>
                        <a:t>13.9%</a:t>
                      </a:r>
                    </a:p>
                  </a:txBody>
                  <a:tcPr/>
                </a:tc>
                <a:extLst>
                  <a:ext uri="{0D108BD9-81ED-4DB2-BD59-A6C34878D82A}">
                    <a16:rowId xmlns:a16="http://schemas.microsoft.com/office/drawing/2014/main" val="1701206005"/>
                  </a:ext>
                </a:extLst>
              </a:tr>
            </a:tbl>
          </a:graphicData>
        </a:graphic>
      </p:graphicFrame>
    </p:spTree>
    <p:extLst>
      <p:ext uri="{BB962C8B-B14F-4D97-AF65-F5344CB8AC3E}">
        <p14:creationId xmlns:p14="http://schemas.microsoft.com/office/powerpoint/2010/main" val="1350226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State-Level Variability</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2552700" y="1607040"/>
            <a:ext cx="7086600" cy="3931611"/>
          </a:xfrm>
        </p:spPr>
        <p:txBody>
          <a:bodyPr>
            <a:normAutofit/>
          </a:bodyPr>
          <a:lstStyle/>
          <a:p>
            <a:pPr marL="0" indent="0">
              <a:lnSpc>
                <a:spcPct val="150000"/>
              </a:lnSpc>
              <a:buNone/>
            </a:pPr>
            <a:r>
              <a:rPr lang="en-US" sz="3600" b="1" dirty="0"/>
              <a:t>White</a:t>
            </a:r>
          </a:p>
          <a:p>
            <a:pPr marL="457200" lvl="1" indent="0">
              <a:lnSpc>
                <a:spcPct val="150000"/>
              </a:lnSpc>
              <a:buNone/>
            </a:pPr>
            <a:r>
              <a:rPr lang="en-US" sz="3600" dirty="0"/>
              <a:t>United States		6.1%</a:t>
            </a:r>
          </a:p>
          <a:p>
            <a:pPr marL="457200" lvl="1" indent="0">
              <a:lnSpc>
                <a:spcPct val="150000"/>
              </a:lnSpc>
              <a:buNone/>
            </a:pPr>
            <a:r>
              <a:rPr lang="en-US" sz="3600" dirty="0"/>
              <a:t>Lowest:  New York	4.5%</a:t>
            </a:r>
          </a:p>
          <a:p>
            <a:pPr marL="457200" lvl="1" indent="0">
              <a:lnSpc>
                <a:spcPct val="150000"/>
              </a:lnSpc>
              <a:buNone/>
            </a:pPr>
            <a:r>
              <a:rPr lang="en-US" sz="3600" dirty="0"/>
              <a:t>Highest:  Louisiana	9.6%</a:t>
            </a:r>
          </a:p>
        </p:txBody>
      </p:sp>
    </p:spTree>
    <p:extLst>
      <p:ext uri="{BB962C8B-B14F-4D97-AF65-F5344CB8AC3E}">
        <p14:creationId xmlns:p14="http://schemas.microsoft.com/office/powerpoint/2010/main" val="136741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State-Level Variability</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2552700" y="1607040"/>
            <a:ext cx="7086600" cy="3931611"/>
          </a:xfrm>
        </p:spPr>
        <p:txBody>
          <a:bodyPr>
            <a:normAutofit/>
          </a:bodyPr>
          <a:lstStyle/>
          <a:p>
            <a:pPr marL="0" indent="0">
              <a:lnSpc>
                <a:spcPct val="150000"/>
              </a:lnSpc>
              <a:buNone/>
            </a:pPr>
            <a:r>
              <a:rPr lang="en-US" sz="3600" b="1" dirty="0"/>
              <a:t>Black/African American</a:t>
            </a:r>
          </a:p>
          <a:p>
            <a:pPr marL="457200" lvl="1" indent="0">
              <a:lnSpc>
                <a:spcPct val="150000"/>
              </a:lnSpc>
              <a:buNone/>
            </a:pPr>
            <a:r>
              <a:rPr lang="en-US" sz="3600" dirty="0"/>
              <a:t>United States		10.5%</a:t>
            </a:r>
          </a:p>
          <a:p>
            <a:pPr marL="457200" lvl="1" indent="0">
              <a:lnSpc>
                <a:spcPct val="150000"/>
              </a:lnSpc>
              <a:buNone/>
            </a:pPr>
            <a:r>
              <a:rPr lang="en-US" sz="3600" dirty="0"/>
              <a:t>Lowest:  New York	  7.1%</a:t>
            </a:r>
          </a:p>
          <a:p>
            <a:pPr marL="457200" lvl="1" indent="0">
              <a:lnSpc>
                <a:spcPct val="150000"/>
              </a:lnSpc>
              <a:buNone/>
            </a:pPr>
            <a:r>
              <a:rPr lang="en-US" sz="3600" dirty="0"/>
              <a:t>Highest:  ??????</a:t>
            </a:r>
          </a:p>
        </p:txBody>
      </p:sp>
    </p:spTree>
    <p:extLst>
      <p:ext uri="{BB962C8B-B14F-4D97-AF65-F5344CB8AC3E}">
        <p14:creationId xmlns:p14="http://schemas.microsoft.com/office/powerpoint/2010/main" val="4273608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State-Level Variability</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2552700" y="1607040"/>
            <a:ext cx="7086600" cy="3931611"/>
          </a:xfrm>
        </p:spPr>
        <p:txBody>
          <a:bodyPr>
            <a:normAutofit/>
          </a:bodyPr>
          <a:lstStyle/>
          <a:p>
            <a:pPr marL="0" indent="0">
              <a:lnSpc>
                <a:spcPct val="150000"/>
              </a:lnSpc>
              <a:buNone/>
            </a:pPr>
            <a:r>
              <a:rPr lang="en-US" sz="3600" b="1" dirty="0"/>
              <a:t>Black/African American</a:t>
            </a:r>
          </a:p>
          <a:p>
            <a:pPr marL="457200" lvl="1" indent="0">
              <a:lnSpc>
                <a:spcPct val="150000"/>
              </a:lnSpc>
              <a:buNone/>
            </a:pPr>
            <a:r>
              <a:rPr lang="en-US" sz="3600" dirty="0"/>
              <a:t>United States		10.5%</a:t>
            </a:r>
          </a:p>
          <a:p>
            <a:pPr marL="457200" lvl="1" indent="0">
              <a:lnSpc>
                <a:spcPct val="150000"/>
              </a:lnSpc>
              <a:buNone/>
            </a:pPr>
            <a:r>
              <a:rPr lang="en-US" sz="3600" dirty="0"/>
              <a:t>Lowest:  New York	  7.1%</a:t>
            </a:r>
          </a:p>
          <a:p>
            <a:pPr marL="457200" lvl="1" indent="0">
              <a:lnSpc>
                <a:spcPct val="150000"/>
              </a:lnSpc>
              <a:buNone/>
            </a:pPr>
            <a:r>
              <a:rPr lang="en-US" sz="3600" dirty="0"/>
              <a:t>Highest:  Louisiana	19.3%</a:t>
            </a:r>
          </a:p>
        </p:txBody>
      </p:sp>
    </p:spTree>
    <p:extLst>
      <p:ext uri="{BB962C8B-B14F-4D97-AF65-F5344CB8AC3E}">
        <p14:creationId xmlns:p14="http://schemas.microsoft.com/office/powerpoint/2010/main" val="1931902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Income:  United States 65+</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838201" y="1714500"/>
            <a:ext cx="10515599" cy="3743052"/>
          </a:xfrm>
        </p:spPr>
        <p:txBody>
          <a:bodyPr>
            <a:normAutofit/>
          </a:bodyPr>
          <a:lstStyle/>
          <a:p>
            <a:pPr marL="0" indent="0">
              <a:lnSpc>
                <a:spcPct val="150000"/>
              </a:lnSpc>
              <a:buNone/>
            </a:pPr>
            <a:r>
              <a:rPr lang="en-US" sz="3600" b="1" dirty="0"/>
              <a:t>Making $20,000 or less annually</a:t>
            </a:r>
          </a:p>
          <a:p>
            <a:pPr lvl="1">
              <a:lnSpc>
                <a:spcPct val="150000"/>
              </a:lnSpc>
            </a:pPr>
            <a:r>
              <a:rPr lang="en-US" sz="3600" dirty="0"/>
              <a:t>Without blindness and low vision:	16.9%</a:t>
            </a:r>
          </a:p>
          <a:p>
            <a:pPr lvl="1">
              <a:lnSpc>
                <a:spcPct val="150000"/>
              </a:lnSpc>
            </a:pPr>
            <a:r>
              <a:rPr lang="en-US" sz="3600" dirty="0"/>
              <a:t>With blindness and low vision:		????  </a:t>
            </a:r>
          </a:p>
        </p:txBody>
      </p:sp>
    </p:spTree>
    <p:extLst>
      <p:ext uri="{BB962C8B-B14F-4D97-AF65-F5344CB8AC3E}">
        <p14:creationId xmlns:p14="http://schemas.microsoft.com/office/powerpoint/2010/main" val="2737243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p:txBody>
          <a:bodyPr/>
          <a:lstStyle/>
          <a:p>
            <a:r>
              <a:rPr lang="en-US" dirty="0"/>
              <a:t>Income:  United States 65+</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838201" y="1714500"/>
            <a:ext cx="10515599" cy="3743052"/>
          </a:xfrm>
        </p:spPr>
        <p:txBody>
          <a:bodyPr>
            <a:normAutofit/>
          </a:bodyPr>
          <a:lstStyle/>
          <a:p>
            <a:pPr marL="0" indent="0">
              <a:lnSpc>
                <a:spcPct val="150000"/>
              </a:lnSpc>
              <a:buNone/>
            </a:pPr>
            <a:r>
              <a:rPr lang="en-US" sz="3600" b="1" dirty="0"/>
              <a:t>Making $20,000 or less annually</a:t>
            </a:r>
          </a:p>
          <a:p>
            <a:pPr lvl="1">
              <a:lnSpc>
                <a:spcPct val="150000"/>
              </a:lnSpc>
            </a:pPr>
            <a:r>
              <a:rPr lang="en-US" sz="3600" dirty="0"/>
              <a:t>Without blindness and low vision:	16.9%</a:t>
            </a:r>
          </a:p>
          <a:p>
            <a:pPr lvl="1">
              <a:lnSpc>
                <a:spcPct val="150000"/>
              </a:lnSpc>
            </a:pPr>
            <a:r>
              <a:rPr lang="en-US" sz="3600" dirty="0"/>
              <a:t>With blindness and low vision:		</a:t>
            </a:r>
            <a:r>
              <a:rPr lang="en-US" sz="3600" b="1" dirty="0"/>
              <a:t>37.1%</a:t>
            </a:r>
            <a:r>
              <a:rPr lang="en-US" sz="3600" dirty="0"/>
              <a:t>  </a:t>
            </a:r>
          </a:p>
        </p:txBody>
      </p:sp>
    </p:spTree>
    <p:extLst>
      <p:ext uri="{BB962C8B-B14F-4D97-AF65-F5344CB8AC3E}">
        <p14:creationId xmlns:p14="http://schemas.microsoft.com/office/powerpoint/2010/main" val="956138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a:xfrm>
            <a:off x="838200" y="460375"/>
            <a:ext cx="10515600" cy="1044179"/>
          </a:xfrm>
        </p:spPr>
        <p:txBody>
          <a:bodyPr/>
          <a:lstStyle/>
          <a:p>
            <a:r>
              <a:rPr lang="en-US" dirty="0"/>
              <a:t>Income of $20,000 or less in Louisiana</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838201" y="2133600"/>
            <a:ext cx="10515599" cy="3323952"/>
          </a:xfrm>
        </p:spPr>
        <p:txBody>
          <a:bodyPr>
            <a:normAutofit/>
          </a:bodyPr>
          <a:lstStyle/>
          <a:p>
            <a:pPr lvl="1">
              <a:lnSpc>
                <a:spcPct val="150000"/>
              </a:lnSpc>
            </a:pPr>
            <a:r>
              <a:rPr lang="en-US" sz="3600" dirty="0"/>
              <a:t>Without blindness and low vision:	19.5%</a:t>
            </a:r>
          </a:p>
          <a:p>
            <a:pPr lvl="1">
              <a:lnSpc>
                <a:spcPct val="150000"/>
              </a:lnSpc>
            </a:pPr>
            <a:r>
              <a:rPr lang="en-US" sz="3600" dirty="0"/>
              <a:t>With blindness and low vision:		</a:t>
            </a:r>
            <a:r>
              <a:rPr lang="en-US" sz="3600" b="1" dirty="0"/>
              <a:t>52.7%</a:t>
            </a:r>
            <a:r>
              <a:rPr lang="en-US" sz="3600" dirty="0"/>
              <a:t>  </a:t>
            </a:r>
          </a:p>
        </p:txBody>
      </p:sp>
    </p:spTree>
    <p:extLst>
      <p:ext uri="{BB962C8B-B14F-4D97-AF65-F5344CB8AC3E}">
        <p14:creationId xmlns:p14="http://schemas.microsoft.com/office/powerpoint/2010/main" val="1829683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a:xfrm>
            <a:off x="838200" y="460375"/>
            <a:ext cx="10515600" cy="1044179"/>
          </a:xfrm>
        </p:spPr>
        <p:txBody>
          <a:bodyPr/>
          <a:lstStyle/>
          <a:p>
            <a:r>
              <a:rPr lang="en-US" dirty="0"/>
              <a:t>Health:  United States</a:t>
            </a:r>
          </a:p>
        </p:txBody>
      </p:sp>
      <p:sp>
        <p:nvSpPr>
          <p:cNvPr id="3" name="Content Placeholder 2">
            <a:extLst>
              <a:ext uri="{FF2B5EF4-FFF2-40B4-BE49-F238E27FC236}">
                <a16:creationId xmlns:a16="http://schemas.microsoft.com/office/drawing/2014/main" id="{1E5D7361-B81E-27B3-B33D-C2CDBA05D7BF}"/>
              </a:ext>
            </a:extLst>
          </p:cNvPr>
          <p:cNvSpPr>
            <a:spLocks noGrp="1"/>
          </p:cNvSpPr>
          <p:nvPr>
            <p:ph idx="1"/>
          </p:nvPr>
        </p:nvSpPr>
        <p:spPr>
          <a:xfrm>
            <a:off x="838201" y="2133600"/>
            <a:ext cx="10515599" cy="3323952"/>
          </a:xfrm>
        </p:spPr>
        <p:txBody>
          <a:bodyPr>
            <a:normAutofit/>
          </a:bodyPr>
          <a:lstStyle/>
          <a:p>
            <a:pPr marL="457200" lvl="1" indent="0">
              <a:lnSpc>
                <a:spcPct val="150000"/>
              </a:lnSpc>
              <a:buNone/>
            </a:pPr>
            <a:r>
              <a:rPr lang="en-US" sz="3600" b="1" dirty="0"/>
              <a:t>Fair / Poor Health</a:t>
            </a:r>
          </a:p>
          <a:p>
            <a:pPr lvl="1">
              <a:lnSpc>
                <a:spcPct val="150000"/>
              </a:lnSpc>
            </a:pPr>
            <a:r>
              <a:rPr lang="en-US" sz="3600" dirty="0"/>
              <a:t>Without blindness and low vision:	23.3%</a:t>
            </a:r>
          </a:p>
          <a:p>
            <a:pPr lvl="1">
              <a:lnSpc>
                <a:spcPct val="150000"/>
              </a:lnSpc>
            </a:pPr>
            <a:r>
              <a:rPr lang="en-US" sz="3600" dirty="0"/>
              <a:t>With blindness and low vision:		</a:t>
            </a:r>
            <a:r>
              <a:rPr lang="en-US" sz="3600" b="1" dirty="0"/>
              <a:t>51.4%</a:t>
            </a:r>
            <a:r>
              <a:rPr lang="en-US" sz="3600" dirty="0"/>
              <a:t>  </a:t>
            </a:r>
          </a:p>
        </p:txBody>
      </p:sp>
    </p:spTree>
    <p:extLst>
      <p:ext uri="{BB962C8B-B14F-4D97-AF65-F5344CB8AC3E}">
        <p14:creationId xmlns:p14="http://schemas.microsoft.com/office/powerpoint/2010/main" val="343436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0C5-BFD0-C3D7-27FD-2B62F125D869}"/>
              </a:ext>
            </a:extLst>
          </p:cNvPr>
          <p:cNvSpPr>
            <a:spLocks noGrp="1"/>
          </p:cNvSpPr>
          <p:nvPr>
            <p:ph type="title"/>
          </p:nvPr>
        </p:nvSpPr>
        <p:spPr/>
        <p:txBody>
          <a:bodyPr/>
          <a:lstStyle/>
          <a:p>
            <a:r>
              <a:rPr lang="en-US" dirty="0"/>
              <a:t>Rationale, Part 2 of  2</a:t>
            </a:r>
          </a:p>
        </p:txBody>
      </p:sp>
      <p:sp>
        <p:nvSpPr>
          <p:cNvPr id="3" name="Content Placeholder 2">
            <a:extLst>
              <a:ext uri="{FF2B5EF4-FFF2-40B4-BE49-F238E27FC236}">
                <a16:creationId xmlns:a16="http://schemas.microsoft.com/office/drawing/2014/main" id="{8926C413-DCB6-31EC-1F54-1455AE87EE38}"/>
              </a:ext>
            </a:extLst>
          </p:cNvPr>
          <p:cNvSpPr>
            <a:spLocks noGrp="1"/>
          </p:cNvSpPr>
          <p:nvPr>
            <p:ph idx="1"/>
          </p:nvPr>
        </p:nvSpPr>
        <p:spPr/>
        <p:txBody>
          <a:bodyPr>
            <a:normAutofit/>
          </a:bodyPr>
          <a:lstStyle/>
          <a:p>
            <a:pPr marL="0" indent="0">
              <a:spcBef>
                <a:spcPts val="0"/>
              </a:spcBef>
              <a:spcAft>
                <a:spcPts val="1800"/>
              </a:spcAft>
              <a:buNone/>
            </a:pPr>
            <a:r>
              <a:rPr lang="en-US" b="1" dirty="0"/>
              <a:t>The NASEM Report</a:t>
            </a:r>
          </a:p>
          <a:p>
            <a:pPr>
              <a:spcBef>
                <a:spcPts val="0"/>
              </a:spcBef>
              <a:spcAft>
                <a:spcPts val="1800"/>
              </a:spcAft>
            </a:pPr>
            <a:r>
              <a:rPr lang="en-US" dirty="0"/>
              <a:t>This report was released in 2016 and provides a population health approach to improve vision and eye health and increase health equity</a:t>
            </a:r>
          </a:p>
          <a:p>
            <a:r>
              <a:rPr lang="en-US" dirty="0"/>
              <a:t>Chapter 8 of the NASEM report is largely dedicated to the importance of vision rehabilitation</a:t>
            </a:r>
          </a:p>
        </p:txBody>
      </p:sp>
    </p:spTree>
    <p:extLst>
      <p:ext uri="{BB962C8B-B14F-4D97-AF65-F5344CB8AC3E}">
        <p14:creationId xmlns:p14="http://schemas.microsoft.com/office/powerpoint/2010/main" val="1575921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a:xfrm>
            <a:off x="838200" y="460375"/>
            <a:ext cx="10515600" cy="1044179"/>
          </a:xfrm>
        </p:spPr>
        <p:txBody>
          <a:bodyPr/>
          <a:lstStyle/>
          <a:p>
            <a:r>
              <a:rPr lang="en-US" dirty="0"/>
              <a:t>Chronic Conditions:  United States</a:t>
            </a:r>
          </a:p>
        </p:txBody>
      </p:sp>
      <p:graphicFrame>
        <p:nvGraphicFramePr>
          <p:cNvPr id="4" name="Table 4">
            <a:extLst>
              <a:ext uri="{FF2B5EF4-FFF2-40B4-BE49-F238E27FC236}">
                <a16:creationId xmlns:a16="http://schemas.microsoft.com/office/drawing/2014/main" id="{580C15F6-BD2E-AB4F-9432-647D7FC5AAE3}"/>
              </a:ext>
            </a:extLst>
          </p:cNvPr>
          <p:cNvGraphicFramePr>
            <a:graphicFrameLocks noGrp="1"/>
          </p:cNvGraphicFramePr>
          <p:nvPr>
            <p:ph idx="1"/>
            <p:extLst>
              <p:ext uri="{D42A27DB-BD31-4B8C-83A1-F6EECF244321}">
                <p14:modId xmlns:p14="http://schemas.microsoft.com/office/powerpoint/2010/main" val="59708289"/>
              </p:ext>
            </p:extLst>
          </p:nvPr>
        </p:nvGraphicFramePr>
        <p:xfrm>
          <a:off x="838201" y="1758950"/>
          <a:ext cx="9772650" cy="3383280"/>
        </p:xfrm>
        <a:graphic>
          <a:graphicData uri="http://schemas.openxmlformats.org/drawingml/2006/table">
            <a:tbl>
              <a:tblPr firstRow="1" bandRow="1">
                <a:tableStyleId>{5C22544A-7EE6-4342-B048-85BDC9FD1C3A}</a:tableStyleId>
              </a:tblPr>
              <a:tblGrid>
                <a:gridCol w="4229099">
                  <a:extLst>
                    <a:ext uri="{9D8B030D-6E8A-4147-A177-3AD203B41FA5}">
                      <a16:colId xmlns:a16="http://schemas.microsoft.com/office/drawing/2014/main" val="2614989720"/>
                    </a:ext>
                  </a:extLst>
                </a:gridCol>
                <a:gridCol w="2667000">
                  <a:extLst>
                    <a:ext uri="{9D8B030D-6E8A-4147-A177-3AD203B41FA5}">
                      <a16:colId xmlns:a16="http://schemas.microsoft.com/office/drawing/2014/main" val="83081390"/>
                    </a:ext>
                  </a:extLst>
                </a:gridCol>
                <a:gridCol w="2876551">
                  <a:extLst>
                    <a:ext uri="{9D8B030D-6E8A-4147-A177-3AD203B41FA5}">
                      <a16:colId xmlns:a16="http://schemas.microsoft.com/office/drawing/2014/main" val="242605078"/>
                    </a:ext>
                  </a:extLst>
                </a:gridCol>
              </a:tblGrid>
              <a:tr h="370840">
                <a:tc>
                  <a:txBody>
                    <a:bodyPr/>
                    <a:lstStyle/>
                    <a:p>
                      <a:pPr algn="ctr"/>
                      <a:r>
                        <a:rPr lang="en-US" sz="3200" dirty="0"/>
                        <a:t>Condition</a:t>
                      </a:r>
                    </a:p>
                  </a:txBody>
                  <a:tcPr/>
                </a:tc>
                <a:tc>
                  <a:txBody>
                    <a:bodyPr/>
                    <a:lstStyle/>
                    <a:p>
                      <a:pPr algn="ctr"/>
                      <a:r>
                        <a:rPr lang="en-US" sz="3200" dirty="0"/>
                        <a:t>Blind/ </a:t>
                      </a:r>
                    </a:p>
                    <a:p>
                      <a:pPr algn="ctr"/>
                      <a:r>
                        <a:rPr lang="en-US" sz="3200" dirty="0"/>
                        <a:t>Low Vision</a:t>
                      </a:r>
                    </a:p>
                  </a:txBody>
                  <a:tcPr/>
                </a:tc>
                <a:tc>
                  <a:txBody>
                    <a:bodyPr/>
                    <a:lstStyle/>
                    <a:p>
                      <a:pPr algn="ctr"/>
                      <a:r>
                        <a:rPr lang="en-US" sz="3200" dirty="0"/>
                        <a:t>Not Blind/ Low Vision</a:t>
                      </a:r>
                    </a:p>
                  </a:txBody>
                  <a:tcPr/>
                </a:tc>
                <a:extLst>
                  <a:ext uri="{0D108BD9-81ED-4DB2-BD59-A6C34878D82A}">
                    <a16:rowId xmlns:a16="http://schemas.microsoft.com/office/drawing/2014/main" val="3346050788"/>
                  </a:ext>
                </a:extLst>
              </a:tr>
              <a:tr h="370840">
                <a:tc>
                  <a:txBody>
                    <a:bodyPr/>
                    <a:lstStyle/>
                    <a:p>
                      <a:r>
                        <a:rPr lang="en-US" sz="3200" dirty="0"/>
                        <a:t>Stroke</a:t>
                      </a:r>
                    </a:p>
                  </a:txBody>
                  <a:tcPr/>
                </a:tc>
                <a:tc>
                  <a:txBody>
                    <a:bodyPr/>
                    <a:lstStyle/>
                    <a:p>
                      <a:pPr algn="ctr"/>
                      <a:r>
                        <a:rPr lang="en-US" sz="3200" dirty="0"/>
                        <a:t>16.9%</a:t>
                      </a:r>
                    </a:p>
                  </a:txBody>
                  <a:tcPr/>
                </a:tc>
                <a:tc>
                  <a:txBody>
                    <a:bodyPr/>
                    <a:lstStyle/>
                    <a:p>
                      <a:pPr algn="ctr"/>
                      <a:r>
                        <a:rPr lang="en-US" sz="3200" dirty="0"/>
                        <a:t>7.3%</a:t>
                      </a:r>
                    </a:p>
                  </a:txBody>
                  <a:tcPr/>
                </a:tc>
                <a:extLst>
                  <a:ext uri="{0D108BD9-81ED-4DB2-BD59-A6C34878D82A}">
                    <a16:rowId xmlns:a16="http://schemas.microsoft.com/office/drawing/2014/main" val="3193454245"/>
                  </a:ext>
                </a:extLst>
              </a:tr>
              <a:tr h="370840">
                <a:tc>
                  <a:txBody>
                    <a:bodyPr/>
                    <a:lstStyle/>
                    <a:p>
                      <a:r>
                        <a:rPr lang="en-US" sz="3200" dirty="0"/>
                        <a:t>Diabetes</a:t>
                      </a:r>
                    </a:p>
                  </a:txBody>
                  <a:tcPr/>
                </a:tc>
                <a:tc>
                  <a:txBody>
                    <a:bodyPr/>
                    <a:lstStyle/>
                    <a:p>
                      <a:pPr algn="ctr"/>
                      <a:r>
                        <a:rPr lang="en-US" sz="3200" dirty="0"/>
                        <a:t>36.4%</a:t>
                      </a:r>
                    </a:p>
                  </a:txBody>
                  <a:tcPr/>
                </a:tc>
                <a:tc>
                  <a:txBody>
                    <a:bodyPr/>
                    <a:lstStyle/>
                    <a:p>
                      <a:pPr algn="ctr"/>
                      <a:r>
                        <a:rPr lang="en-US" sz="3200" dirty="0"/>
                        <a:t>22.1%</a:t>
                      </a:r>
                    </a:p>
                  </a:txBody>
                  <a:tcPr/>
                </a:tc>
                <a:extLst>
                  <a:ext uri="{0D108BD9-81ED-4DB2-BD59-A6C34878D82A}">
                    <a16:rowId xmlns:a16="http://schemas.microsoft.com/office/drawing/2014/main" val="1590055452"/>
                  </a:ext>
                </a:extLst>
              </a:tr>
              <a:tr h="370840">
                <a:tc>
                  <a:txBody>
                    <a:bodyPr/>
                    <a:lstStyle/>
                    <a:p>
                      <a:r>
                        <a:rPr lang="en-US" sz="3200" dirty="0"/>
                        <a:t>Depression</a:t>
                      </a:r>
                    </a:p>
                  </a:txBody>
                  <a:tcPr/>
                </a:tc>
                <a:tc>
                  <a:txBody>
                    <a:bodyPr/>
                    <a:lstStyle/>
                    <a:p>
                      <a:pPr algn="ctr"/>
                      <a:r>
                        <a:rPr lang="en-US" sz="3200" dirty="0"/>
                        <a:t>26.9%</a:t>
                      </a:r>
                    </a:p>
                  </a:txBody>
                  <a:tcPr/>
                </a:tc>
                <a:tc>
                  <a:txBody>
                    <a:bodyPr/>
                    <a:lstStyle/>
                    <a:p>
                      <a:pPr algn="ctr"/>
                      <a:r>
                        <a:rPr lang="en-US" sz="3200" dirty="0"/>
                        <a:t>13.9%</a:t>
                      </a:r>
                    </a:p>
                  </a:txBody>
                  <a:tcPr/>
                </a:tc>
                <a:extLst>
                  <a:ext uri="{0D108BD9-81ED-4DB2-BD59-A6C34878D82A}">
                    <a16:rowId xmlns:a16="http://schemas.microsoft.com/office/drawing/2014/main" val="4226880936"/>
                  </a:ext>
                </a:extLst>
              </a:tr>
              <a:tr h="370840">
                <a:tc>
                  <a:txBody>
                    <a:bodyPr/>
                    <a:lstStyle/>
                    <a:p>
                      <a:r>
                        <a:rPr lang="en-US" sz="3200" dirty="0"/>
                        <a:t>Hearing Impairment</a:t>
                      </a:r>
                    </a:p>
                  </a:txBody>
                  <a:tcPr/>
                </a:tc>
                <a:tc>
                  <a:txBody>
                    <a:bodyPr/>
                    <a:lstStyle/>
                    <a:p>
                      <a:pPr algn="ctr"/>
                      <a:r>
                        <a:rPr lang="en-US" sz="3200" dirty="0"/>
                        <a:t>33.3%</a:t>
                      </a:r>
                    </a:p>
                  </a:txBody>
                  <a:tcPr/>
                </a:tc>
                <a:tc>
                  <a:txBody>
                    <a:bodyPr/>
                    <a:lstStyle/>
                    <a:p>
                      <a:pPr algn="ctr"/>
                      <a:r>
                        <a:rPr lang="en-US" sz="3200" dirty="0"/>
                        <a:t>13.8%</a:t>
                      </a:r>
                    </a:p>
                  </a:txBody>
                  <a:tcPr/>
                </a:tc>
                <a:extLst>
                  <a:ext uri="{0D108BD9-81ED-4DB2-BD59-A6C34878D82A}">
                    <a16:rowId xmlns:a16="http://schemas.microsoft.com/office/drawing/2014/main" val="3043201649"/>
                  </a:ext>
                </a:extLst>
              </a:tr>
            </a:tbl>
          </a:graphicData>
        </a:graphic>
      </p:graphicFrame>
    </p:spTree>
    <p:extLst>
      <p:ext uri="{BB962C8B-B14F-4D97-AF65-F5344CB8AC3E}">
        <p14:creationId xmlns:p14="http://schemas.microsoft.com/office/powerpoint/2010/main" val="728397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B0A0-D956-354D-2D85-0F4EA4624964}"/>
              </a:ext>
            </a:extLst>
          </p:cNvPr>
          <p:cNvSpPr>
            <a:spLocks noGrp="1"/>
          </p:cNvSpPr>
          <p:nvPr>
            <p:ph type="title"/>
          </p:nvPr>
        </p:nvSpPr>
        <p:spPr>
          <a:xfrm>
            <a:off x="838200" y="460375"/>
            <a:ext cx="10515600" cy="1044179"/>
          </a:xfrm>
        </p:spPr>
        <p:txBody>
          <a:bodyPr/>
          <a:lstStyle/>
          <a:p>
            <a:r>
              <a:rPr lang="en-US" dirty="0"/>
              <a:t>Disability Measures:  United States</a:t>
            </a:r>
          </a:p>
        </p:txBody>
      </p:sp>
      <p:graphicFrame>
        <p:nvGraphicFramePr>
          <p:cNvPr id="4" name="Table 4">
            <a:extLst>
              <a:ext uri="{FF2B5EF4-FFF2-40B4-BE49-F238E27FC236}">
                <a16:creationId xmlns:a16="http://schemas.microsoft.com/office/drawing/2014/main" id="{580C15F6-BD2E-AB4F-9432-647D7FC5AAE3}"/>
              </a:ext>
            </a:extLst>
          </p:cNvPr>
          <p:cNvGraphicFramePr>
            <a:graphicFrameLocks noGrp="1"/>
          </p:cNvGraphicFramePr>
          <p:nvPr>
            <p:ph idx="1"/>
            <p:extLst>
              <p:ext uri="{D42A27DB-BD31-4B8C-83A1-F6EECF244321}">
                <p14:modId xmlns:p14="http://schemas.microsoft.com/office/powerpoint/2010/main" val="988869331"/>
              </p:ext>
            </p:extLst>
          </p:nvPr>
        </p:nvGraphicFramePr>
        <p:xfrm>
          <a:off x="838200" y="2025650"/>
          <a:ext cx="10515599" cy="2804160"/>
        </p:xfrm>
        <a:graphic>
          <a:graphicData uri="http://schemas.openxmlformats.org/drawingml/2006/table">
            <a:tbl>
              <a:tblPr firstRow="1" bandRow="1">
                <a:tableStyleId>{5C22544A-7EE6-4342-B048-85BDC9FD1C3A}</a:tableStyleId>
              </a:tblPr>
              <a:tblGrid>
                <a:gridCol w="5467350">
                  <a:extLst>
                    <a:ext uri="{9D8B030D-6E8A-4147-A177-3AD203B41FA5}">
                      <a16:colId xmlns:a16="http://schemas.microsoft.com/office/drawing/2014/main" val="2614989720"/>
                    </a:ext>
                  </a:extLst>
                </a:gridCol>
                <a:gridCol w="2438400">
                  <a:extLst>
                    <a:ext uri="{9D8B030D-6E8A-4147-A177-3AD203B41FA5}">
                      <a16:colId xmlns:a16="http://schemas.microsoft.com/office/drawing/2014/main" val="83081390"/>
                    </a:ext>
                  </a:extLst>
                </a:gridCol>
                <a:gridCol w="2609849">
                  <a:extLst>
                    <a:ext uri="{9D8B030D-6E8A-4147-A177-3AD203B41FA5}">
                      <a16:colId xmlns:a16="http://schemas.microsoft.com/office/drawing/2014/main" val="242605078"/>
                    </a:ext>
                  </a:extLst>
                </a:gridCol>
              </a:tblGrid>
              <a:tr h="370840">
                <a:tc>
                  <a:txBody>
                    <a:bodyPr/>
                    <a:lstStyle/>
                    <a:p>
                      <a:pPr algn="ctr"/>
                      <a:r>
                        <a:rPr lang="en-US" sz="3200" dirty="0"/>
                        <a:t>Condition</a:t>
                      </a:r>
                    </a:p>
                  </a:txBody>
                  <a:tcPr/>
                </a:tc>
                <a:tc>
                  <a:txBody>
                    <a:bodyPr/>
                    <a:lstStyle/>
                    <a:p>
                      <a:pPr algn="ctr"/>
                      <a:r>
                        <a:rPr lang="en-US" sz="3200" dirty="0"/>
                        <a:t>Blind/ </a:t>
                      </a:r>
                    </a:p>
                    <a:p>
                      <a:pPr algn="ctr"/>
                      <a:r>
                        <a:rPr lang="en-US" sz="3200" dirty="0"/>
                        <a:t>Low Vision</a:t>
                      </a:r>
                    </a:p>
                  </a:txBody>
                  <a:tcPr/>
                </a:tc>
                <a:tc>
                  <a:txBody>
                    <a:bodyPr/>
                    <a:lstStyle/>
                    <a:p>
                      <a:pPr algn="ctr"/>
                      <a:r>
                        <a:rPr lang="en-US" sz="3200" dirty="0"/>
                        <a:t>Not Blind/ Low Vision</a:t>
                      </a:r>
                    </a:p>
                  </a:txBody>
                  <a:tcPr/>
                </a:tc>
                <a:extLst>
                  <a:ext uri="{0D108BD9-81ED-4DB2-BD59-A6C34878D82A}">
                    <a16:rowId xmlns:a16="http://schemas.microsoft.com/office/drawing/2014/main" val="3346050788"/>
                  </a:ext>
                </a:extLst>
              </a:tr>
              <a:tr h="370840">
                <a:tc>
                  <a:txBody>
                    <a:bodyPr/>
                    <a:lstStyle/>
                    <a:p>
                      <a:r>
                        <a:rPr lang="en-US" sz="3200" dirty="0"/>
                        <a:t>Concentrating/Remembering</a:t>
                      </a:r>
                    </a:p>
                  </a:txBody>
                  <a:tcPr/>
                </a:tc>
                <a:tc>
                  <a:txBody>
                    <a:bodyPr/>
                    <a:lstStyle/>
                    <a:p>
                      <a:pPr algn="ctr"/>
                      <a:r>
                        <a:rPr lang="en-US" sz="3200" dirty="0"/>
                        <a:t>29.3%</a:t>
                      </a:r>
                    </a:p>
                  </a:txBody>
                  <a:tcPr/>
                </a:tc>
                <a:tc>
                  <a:txBody>
                    <a:bodyPr/>
                    <a:lstStyle/>
                    <a:p>
                      <a:pPr algn="ctr"/>
                      <a:r>
                        <a:rPr lang="en-US" sz="3200" dirty="0"/>
                        <a:t>8.2%</a:t>
                      </a:r>
                    </a:p>
                  </a:txBody>
                  <a:tcPr/>
                </a:tc>
                <a:extLst>
                  <a:ext uri="{0D108BD9-81ED-4DB2-BD59-A6C34878D82A}">
                    <a16:rowId xmlns:a16="http://schemas.microsoft.com/office/drawing/2014/main" val="3193454245"/>
                  </a:ext>
                </a:extLst>
              </a:tr>
              <a:tr h="370840">
                <a:tc>
                  <a:txBody>
                    <a:bodyPr/>
                    <a:lstStyle/>
                    <a:p>
                      <a:r>
                        <a:rPr lang="en-US" sz="3200" dirty="0"/>
                        <a:t>Walking/Climbing</a:t>
                      </a:r>
                    </a:p>
                  </a:txBody>
                  <a:tcPr/>
                </a:tc>
                <a:tc>
                  <a:txBody>
                    <a:bodyPr/>
                    <a:lstStyle/>
                    <a:p>
                      <a:pPr algn="ctr"/>
                      <a:r>
                        <a:rPr lang="en-US" sz="3200" dirty="0"/>
                        <a:t>56.9%</a:t>
                      </a:r>
                    </a:p>
                  </a:txBody>
                  <a:tcPr/>
                </a:tc>
                <a:tc>
                  <a:txBody>
                    <a:bodyPr/>
                    <a:lstStyle/>
                    <a:p>
                      <a:pPr algn="ctr"/>
                      <a:r>
                        <a:rPr lang="en-US" sz="3200" dirty="0"/>
                        <a:t>25.4%</a:t>
                      </a:r>
                    </a:p>
                  </a:txBody>
                  <a:tcPr/>
                </a:tc>
                <a:extLst>
                  <a:ext uri="{0D108BD9-81ED-4DB2-BD59-A6C34878D82A}">
                    <a16:rowId xmlns:a16="http://schemas.microsoft.com/office/drawing/2014/main" val="1590055452"/>
                  </a:ext>
                </a:extLst>
              </a:tr>
              <a:tr h="370840">
                <a:tc>
                  <a:txBody>
                    <a:bodyPr/>
                    <a:lstStyle/>
                    <a:p>
                      <a:r>
                        <a:rPr lang="en-US" sz="3200" dirty="0"/>
                        <a:t>Doing Errands</a:t>
                      </a:r>
                    </a:p>
                  </a:txBody>
                  <a:tcPr/>
                </a:tc>
                <a:tc>
                  <a:txBody>
                    <a:bodyPr/>
                    <a:lstStyle/>
                    <a:p>
                      <a:pPr algn="ctr"/>
                      <a:r>
                        <a:rPr lang="en-US" sz="3200" dirty="0"/>
                        <a:t>35.3%</a:t>
                      </a:r>
                    </a:p>
                  </a:txBody>
                  <a:tcPr/>
                </a:tc>
                <a:tc>
                  <a:txBody>
                    <a:bodyPr/>
                    <a:lstStyle/>
                    <a:p>
                      <a:pPr algn="ctr"/>
                      <a:r>
                        <a:rPr lang="en-US" sz="3200" dirty="0"/>
                        <a:t>7.7%</a:t>
                      </a:r>
                    </a:p>
                  </a:txBody>
                  <a:tcPr/>
                </a:tc>
                <a:extLst>
                  <a:ext uri="{0D108BD9-81ED-4DB2-BD59-A6C34878D82A}">
                    <a16:rowId xmlns:a16="http://schemas.microsoft.com/office/drawing/2014/main" val="4226880936"/>
                  </a:ext>
                </a:extLst>
              </a:tr>
            </a:tbl>
          </a:graphicData>
        </a:graphic>
      </p:graphicFrame>
    </p:spTree>
    <p:extLst>
      <p:ext uri="{BB962C8B-B14F-4D97-AF65-F5344CB8AC3E}">
        <p14:creationId xmlns:p14="http://schemas.microsoft.com/office/powerpoint/2010/main" val="709885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C92A-4F83-B332-DF85-87CFBABEF8AF}"/>
              </a:ext>
            </a:extLst>
          </p:cNvPr>
          <p:cNvSpPr>
            <a:spLocks noGrp="1"/>
          </p:cNvSpPr>
          <p:nvPr>
            <p:ph type="title"/>
          </p:nvPr>
        </p:nvSpPr>
        <p:spPr>
          <a:xfrm>
            <a:off x="838200" y="365125"/>
            <a:ext cx="10515600" cy="3521075"/>
          </a:xfrm>
        </p:spPr>
        <p:txBody>
          <a:bodyPr>
            <a:normAutofit/>
          </a:bodyPr>
          <a:lstStyle/>
          <a:p>
            <a:pPr>
              <a:lnSpc>
                <a:spcPct val="150000"/>
              </a:lnSpc>
            </a:pPr>
            <a:r>
              <a:rPr lang="en-US" sz="4800" dirty="0"/>
              <a:t>Without data, you’re just another person with an opinion.</a:t>
            </a:r>
          </a:p>
        </p:txBody>
      </p:sp>
      <p:sp>
        <p:nvSpPr>
          <p:cNvPr id="3" name="Content Placeholder 2">
            <a:extLst>
              <a:ext uri="{FF2B5EF4-FFF2-40B4-BE49-F238E27FC236}">
                <a16:creationId xmlns:a16="http://schemas.microsoft.com/office/drawing/2014/main" id="{CBA120E3-C2D7-8C1D-25D1-22AD440A25FA}"/>
              </a:ext>
            </a:extLst>
          </p:cNvPr>
          <p:cNvSpPr>
            <a:spLocks noGrp="1"/>
          </p:cNvSpPr>
          <p:nvPr>
            <p:ph idx="1"/>
          </p:nvPr>
        </p:nvSpPr>
        <p:spPr>
          <a:xfrm>
            <a:off x="838200" y="3843201"/>
            <a:ext cx="10515600" cy="1423851"/>
          </a:xfrm>
        </p:spPr>
        <p:txBody>
          <a:bodyPr/>
          <a:lstStyle/>
          <a:p>
            <a:pPr marL="0" indent="0" algn="r">
              <a:buNone/>
            </a:pPr>
            <a:r>
              <a:rPr lang="en-US" dirty="0">
                <a:sym typeface="Symbol" panose="05050102010706020507" pitchFamily="18" charset="2"/>
              </a:rPr>
              <a:t></a:t>
            </a:r>
            <a:r>
              <a:rPr lang="en-US" sz="3600" dirty="0">
                <a:sym typeface="Symbol" panose="05050102010706020507" pitchFamily="18" charset="2"/>
              </a:rPr>
              <a:t>W. Edwards Deming</a:t>
            </a:r>
            <a:endParaRPr lang="en-US" sz="3600" dirty="0"/>
          </a:p>
        </p:txBody>
      </p:sp>
    </p:spTree>
    <p:extLst>
      <p:ext uri="{BB962C8B-B14F-4D97-AF65-F5344CB8AC3E}">
        <p14:creationId xmlns:p14="http://schemas.microsoft.com/office/powerpoint/2010/main" val="699689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4E467-2BAC-21F0-5031-FBEB677272C9}"/>
              </a:ext>
            </a:extLst>
          </p:cNvPr>
          <p:cNvSpPr>
            <a:spLocks noGrp="1"/>
          </p:cNvSpPr>
          <p:nvPr>
            <p:ph type="title"/>
          </p:nvPr>
        </p:nvSpPr>
        <p:spPr/>
        <p:txBody>
          <a:bodyPr/>
          <a:lstStyle/>
          <a:p>
            <a:r>
              <a:rPr lang="en-US" dirty="0"/>
              <a:t>Big Data Contribution</a:t>
            </a:r>
          </a:p>
        </p:txBody>
      </p:sp>
      <p:sp>
        <p:nvSpPr>
          <p:cNvPr id="3" name="Content Placeholder 2">
            <a:extLst>
              <a:ext uri="{FF2B5EF4-FFF2-40B4-BE49-F238E27FC236}">
                <a16:creationId xmlns:a16="http://schemas.microsoft.com/office/drawing/2014/main" id="{EEB93BBE-C3C3-1EAF-6B8D-1DEAEC5FFB41}"/>
              </a:ext>
            </a:extLst>
          </p:cNvPr>
          <p:cNvSpPr>
            <a:spLocks noGrp="1"/>
          </p:cNvSpPr>
          <p:nvPr>
            <p:ph idx="1"/>
          </p:nvPr>
        </p:nvSpPr>
        <p:spPr>
          <a:xfrm>
            <a:off x="838200" y="1530840"/>
            <a:ext cx="10515600" cy="4336560"/>
          </a:xfrm>
        </p:spPr>
        <p:txBody>
          <a:bodyPr>
            <a:normAutofit fontScale="92500"/>
          </a:bodyPr>
          <a:lstStyle/>
          <a:p>
            <a:r>
              <a:rPr lang="en-US" sz="3200" b="1" dirty="0"/>
              <a:t>State Specific </a:t>
            </a:r>
            <a:r>
              <a:rPr lang="en-US" sz="3200" dirty="0"/>
              <a:t>data from the BRFSS and ACS</a:t>
            </a:r>
          </a:p>
          <a:p>
            <a:r>
              <a:rPr lang="en-US" sz="3200" dirty="0"/>
              <a:t>Only study to examine health, chronic conditions, health-related quality of life, and disability measures among older people who are blind and have low vision </a:t>
            </a:r>
            <a:r>
              <a:rPr lang="en-US" sz="3200" b="1" dirty="0"/>
              <a:t>at the state level</a:t>
            </a:r>
          </a:p>
          <a:p>
            <a:r>
              <a:rPr lang="en-US" sz="3200" dirty="0"/>
              <a:t>Only study to provide </a:t>
            </a:r>
            <a:r>
              <a:rPr lang="en-US" sz="3200" b="1" dirty="0"/>
              <a:t>county-level estimates </a:t>
            </a:r>
            <a:r>
              <a:rPr lang="en-US" sz="3200" dirty="0"/>
              <a:t>of blindness and low vision for older people</a:t>
            </a:r>
          </a:p>
          <a:p>
            <a:r>
              <a:rPr lang="en-US" sz="3200" b="1" dirty="0"/>
              <a:t>Recent data </a:t>
            </a:r>
            <a:r>
              <a:rPr lang="en-US" sz="3200" dirty="0"/>
              <a:t>(2019) from BRFSS &amp; ACS</a:t>
            </a:r>
          </a:p>
          <a:p>
            <a:r>
              <a:rPr lang="en-US" sz="3200" dirty="0"/>
              <a:t>Only study where all this material resides in the </a:t>
            </a:r>
            <a:r>
              <a:rPr lang="en-US" sz="3200" b="1" dirty="0"/>
              <a:t>same document.</a:t>
            </a:r>
          </a:p>
          <a:p>
            <a:endParaRPr lang="en-US" dirty="0"/>
          </a:p>
        </p:txBody>
      </p:sp>
    </p:spTree>
    <p:extLst>
      <p:ext uri="{BB962C8B-B14F-4D97-AF65-F5344CB8AC3E}">
        <p14:creationId xmlns:p14="http://schemas.microsoft.com/office/powerpoint/2010/main" val="416206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C92A-4F83-B332-DF85-87CFBABEF8AF}"/>
              </a:ext>
            </a:extLst>
          </p:cNvPr>
          <p:cNvSpPr>
            <a:spLocks noGrp="1"/>
          </p:cNvSpPr>
          <p:nvPr>
            <p:ph type="title"/>
          </p:nvPr>
        </p:nvSpPr>
        <p:spPr>
          <a:xfrm>
            <a:off x="1943100" y="1685653"/>
            <a:ext cx="9410700" cy="2181498"/>
          </a:xfrm>
        </p:spPr>
        <p:txBody>
          <a:bodyPr>
            <a:noAutofit/>
          </a:bodyPr>
          <a:lstStyle/>
          <a:p>
            <a:pPr>
              <a:lnSpc>
                <a:spcPct val="150000"/>
              </a:lnSpc>
            </a:pPr>
            <a:r>
              <a:rPr lang="en-US" sz="5400" dirty="0"/>
              <a:t>Chance favors the </a:t>
            </a:r>
            <a:br>
              <a:rPr lang="en-US" sz="5400" dirty="0"/>
            </a:br>
            <a:r>
              <a:rPr lang="en-US" sz="5400" dirty="0"/>
              <a:t>well-prepared mind.</a:t>
            </a:r>
          </a:p>
        </p:txBody>
      </p:sp>
      <p:sp>
        <p:nvSpPr>
          <p:cNvPr id="3" name="Content Placeholder 2">
            <a:extLst>
              <a:ext uri="{FF2B5EF4-FFF2-40B4-BE49-F238E27FC236}">
                <a16:creationId xmlns:a16="http://schemas.microsoft.com/office/drawing/2014/main" id="{CBA120E3-C2D7-8C1D-25D1-22AD440A25FA}"/>
              </a:ext>
            </a:extLst>
          </p:cNvPr>
          <p:cNvSpPr>
            <a:spLocks noGrp="1"/>
          </p:cNvSpPr>
          <p:nvPr>
            <p:ph idx="1"/>
          </p:nvPr>
        </p:nvSpPr>
        <p:spPr>
          <a:xfrm>
            <a:off x="838200" y="566601"/>
            <a:ext cx="10515600" cy="1014549"/>
          </a:xfrm>
        </p:spPr>
        <p:txBody>
          <a:bodyPr>
            <a:normAutofit/>
          </a:bodyPr>
          <a:lstStyle/>
          <a:p>
            <a:pPr marL="0" indent="0">
              <a:buNone/>
            </a:pPr>
            <a:r>
              <a:rPr lang="en-US" sz="4800" dirty="0">
                <a:sym typeface="Symbol" panose="05050102010706020507" pitchFamily="18" charset="2"/>
              </a:rPr>
              <a:t>So what?</a:t>
            </a:r>
            <a:endParaRPr lang="en-US" sz="4800" dirty="0"/>
          </a:p>
        </p:txBody>
      </p:sp>
      <p:sp>
        <p:nvSpPr>
          <p:cNvPr id="4" name="Content Placeholder 2">
            <a:extLst>
              <a:ext uri="{FF2B5EF4-FFF2-40B4-BE49-F238E27FC236}">
                <a16:creationId xmlns:a16="http://schemas.microsoft.com/office/drawing/2014/main" id="{D136F705-3947-EF02-666A-B9B3628A160A}"/>
              </a:ext>
            </a:extLst>
          </p:cNvPr>
          <p:cNvSpPr txBox="1">
            <a:spLocks/>
          </p:cNvSpPr>
          <p:nvPr/>
        </p:nvSpPr>
        <p:spPr>
          <a:xfrm>
            <a:off x="838200" y="4529001"/>
            <a:ext cx="10515600" cy="10145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400" dirty="0">
                <a:sym typeface="Symbol" panose="05050102010706020507" pitchFamily="18" charset="2"/>
              </a:rPr>
              <a:t>Louis Pasteur</a:t>
            </a:r>
            <a:endParaRPr lang="en-US" sz="4400" dirty="0"/>
          </a:p>
        </p:txBody>
      </p:sp>
    </p:spTree>
    <p:extLst>
      <p:ext uri="{BB962C8B-B14F-4D97-AF65-F5344CB8AC3E}">
        <p14:creationId xmlns:p14="http://schemas.microsoft.com/office/powerpoint/2010/main" val="615366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BF1E-900B-E8B5-7501-1E7CD80A6DF7}"/>
              </a:ext>
            </a:extLst>
          </p:cNvPr>
          <p:cNvSpPr>
            <a:spLocks noGrp="1"/>
          </p:cNvSpPr>
          <p:nvPr>
            <p:ph type="title"/>
          </p:nvPr>
        </p:nvSpPr>
        <p:spPr/>
        <p:txBody>
          <a:bodyPr/>
          <a:lstStyle/>
          <a:p>
            <a:r>
              <a:rPr lang="en-US" dirty="0"/>
              <a:t>Foundation</a:t>
            </a:r>
          </a:p>
        </p:txBody>
      </p:sp>
      <p:sp>
        <p:nvSpPr>
          <p:cNvPr id="3" name="Content Placeholder 2">
            <a:extLst>
              <a:ext uri="{FF2B5EF4-FFF2-40B4-BE49-F238E27FC236}">
                <a16:creationId xmlns:a16="http://schemas.microsoft.com/office/drawing/2014/main" id="{C39FA662-9FE5-8DC8-FD15-27D10B49818A}"/>
              </a:ext>
            </a:extLst>
          </p:cNvPr>
          <p:cNvSpPr>
            <a:spLocks noGrp="1"/>
          </p:cNvSpPr>
          <p:nvPr>
            <p:ph idx="1"/>
          </p:nvPr>
        </p:nvSpPr>
        <p:spPr/>
        <p:txBody>
          <a:bodyPr/>
          <a:lstStyle/>
          <a:p>
            <a:pPr marL="0" indent="0">
              <a:buNone/>
            </a:pPr>
            <a:r>
              <a:rPr lang="en-US" sz="3200" b="1" dirty="0"/>
              <a:t>Big Data Project serves as a foundation</a:t>
            </a:r>
          </a:p>
          <a:p>
            <a:r>
              <a:rPr lang="en-US" sz="3200" dirty="0"/>
              <a:t>Informs strategic planning</a:t>
            </a:r>
          </a:p>
          <a:p>
            <a:r>
              <a:rPr lang="en-US" sz="3200" dirty="0"/>
              <a:t>Drives policy development</a:t>
            </a:r>
          </a:p>
          <a:p>
            <a:r>
              <a:rPr lang="en-US" sz="3200" dirty="0"/>
              <a:t>Engages stake holders — aging, public health</a:t>
            </a:r>
          </a:p>
          <a:p>
            <a:r>
              <a:rPr lang="en-US" sz="3200" dirty="0"/>
              <a:t>Other materials will fill gap between state data and human experience.</a:t>
            </a:r>
          </a:p>
          <a:p>
            <a:endParaRPr lang="en-US" dirty="0"/>
          </a:p>
        </p:txBody>
      </p:sp>
    </p:spTree>
    <p:extLst>
      <p:ext uri="{BB962C8B-B14F-4D97-AF65-F5344CB8AC3E}">
        <p14:creationId xmlns:p14="http://schemas.microsoft.com/office/powerpoint/2010/main" val="4175612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BF1E-900B-E8B5-7501-1E7CD80A6DF7}"/>
              </a:ext>
            </a:extLst>
          </p:cNvPr>
          <p:cNvSpPr>
            <a:spLocks noGrp="1"/>
          </p:cNvSpPr>
          <p:nvPr>
            <p:ph type="title"/>
          </p:nvPr>
        </p:nvSpPr>
        <p:spPr/>
        <p:txBody>
          <a:bodyPr/>
          <a:lstStyle/>
          <a:p>
            <a:r>
              <a:rPr lang="en-US" dirty="0"/>
              <a:t>Foundation</a:t>
            </a:r>
          </a:p>
        </p:txBody>
      </p:sp>
      <p:pic>
        <p:nvPicPr>
          <p:cNvPr id="5" name="Content Placeholder 4" descr="Diagram segment diagnose and investigate defines magnitude and dimensions of the problem">
            <a:extLst>
              <a:ext uri="{FF2B5EF4-FFF2-40B4-BE49-F238E27FC236}">
                <a16:creationId xmlns:a16="http://schemas.microsoft.com/office/drawing/2014/main" id="{F7FE33BA-38BD-A9CF-9333-266949D20C6C}"/>
              </a:ext>
            </a:extLst>
          </p:cNvPr>
          <p:cNvPicPr>
            <a:picLocks noGrp="1" noChangeAspect="1"/>
          </p:cNvPicPr>
          <p:nvPr>
            <p:ph idx="1"/>
          </p:nvPr>
        </p:nvPicPr>
        <p:blipFill>
          <a:blip r:embed="rId2"/>
          <a:stretch>
            <a:fillRect/>
          </a:stretch>
        </p:blipFill>
        <p:spPr>
          <a:xfrm>
            <a:off x="1720354" y="1416050"/>
            <a:ext cx="8751291" cy="4413250"/>
          </a:xfrm>
        </p:spPr>
      </p:pic>
    </p:spTree>
    <p:extLst>
      <p:ext uri="{BB962C8B-B14F-4D97-AF65-F5344CB8AC3E}">
        <p14:creationId xmlns:p14="http://schemas.microsoft.com/office/powerpoint/2010/main" val="958156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BF1E-900B-E8B5-7501-1E7CD80A6DF7}"/>
              </a:ext>
            </a:extLst>
          </p:cNvPr>
          <p:cNvSpPr>
            <a:spLocks noGrp="1"/>
          </p:cNvSpPr>
          <p:nvPr>
            <p:ph type="title"/>
          </p:nvPr>
        </p:nvSpPr>
        <p:spPr/>
        <p:txBody>
          <a:bodyPr/>
          <a:lstStyle/>
          <a:p>
            <a:r>
              <a:rPr lang="en-US" dirty="0"/>
              <a:t>Foundation</a:t>
            </a:r>
          </a:p>
        </p:txBody>
      </p:sp>
      <p:pic>
        <p:nvPicPr>
          <p:cNvPr id="5" name="Content Placeholder 4" descr="Diagram segment inform, educate, empower engages stakeholders (aging, public health); informs policy makers">
            <a:extLst>
              <a:ext uri="{FF2B5EF4-FFF2-40B4-BE49-F238E27FC236}">
                <a16:creationId xmlns:a16="http://schemas.microsoft.com/office/drawing/2014/main" id="{F7FE33BA-38BD-A9CF-9333-266949D20C6C}"/>
              </a:ext>
            </a:extLst>
          </p:cNvPr>
          <p:cNvPicPr>
            <a:picLocks noGrp="1" noChangeAspect="1"/>
          </p:cNvPicPr>
          <p:nvPr>
            <p:ph idx="1"/>
          </p:nvPr>
        </p:nvPicPr>
        <p:blipFill>
          <a:blip r:embed="rId2"/>
          <a:srcRect/>
          <a:stretch/>
        </p:blipFill>
        <p:spPr>
          <a:xfrm>
            <a:off x="1438624" y="1409304"/>
            <a:ext cx="9314751" cy="4238005"/>
          </a:xfrm>
        </p:spPr>
      </p:pic>
    </p:spTree>
    <p:extLst>
      <p:ext uri="{BB962C8B-B14F-4D97-AF65-F5344CB8AC3E}">
        <p14:creationId xmlns:p14="http://schemas.microsoft.com/office/powerpoint/2010/main" val="3128413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C0AB-0FE0-FF66-0513-3BA4F5EAFB19}"/>
              </a:ext>
            </a:extLst>
          </p:cNvPr>
          <p:cNvSpPr>
            <a:spLocks noGrp="1"/>
          </p:cNvSpPr>
          <p:nvPr>
            <p:ph type="title"/>
          </p:nvPr>
        </p:nvSpPr>
        <p:spPr/>
        <p:txBody>
          <a:bodyPr>
            <a:normAutofit/>
          </a:bodyPr>
          <a:lstStyle/>
          <a:p>
            <a:r>
              <a:rPr lang="en-US" sz="4800" dirty="0"/>
              <a:t>Fill in the gap.</a:t>
            </a:r>
          </a:p>
        </p:txBody>
      </p:sp>
      <p:sp>
        <p:nvSpPr>
          <p:cNvPr id="3" name="Content Placeholder 2">
            <a:extLst>
              <a:ext uri="{FF2B5EF4-FFF2-40B4-BE49-F238E27FC236}">
                <a16:creationId xmlns:a16="http://schemas.microsoft.com/office/drawing/2014/main" id="{1997BB34-746C-DE3B-5ABE-93807A58D772}"/>
              </a:ext>
            </a:extLst>
          </p:cNvPr>
          <p:cNvSpPr>
            <a:spLocks noGrp="1"/>
          </p:cNvSpPr>
          <p:nvPr>
            <p:ph idx="1"/>
          </p:nvPr>
        </p:nvSpPr>
        <p:spPr>
          <a:xfrm>
            <a:off x="838200" y="1976284"/>
            <a:ext cx="10515600" cy="3562367"/>
          </a:xfrm>
        </p:spPr>
        <p:txBody>
          <a:bodyPr/>
          <a:lstStyle/>
          <a:p>
            <a:pPr marL="0" indent="0">
              <a:lnSpc>
                <a:spcPct val="100000"/>
              </a:lnSpc>
              <a:spcAft>
                <a:spcPts val="2400"/>
              </a:spcAft>
              <a:buNone/>
            </a:pPr>
            <a:r>
              <a:rPr lang="en-US" sz="4000" b="1" dirty="0"/>
              <a:t>Numbers have an important story to tell.  They rely on you to give them a clear and convincing voice.</a:t>
            </a:r>
          </a:p>
          <a:p>
            <a:pPr marL="0" indent="0" algn="r">
              <a:buNone/>
            </a:pPr>
            <a:r>
              <a:rPr lang="en-US" sz="3200" dirty="0">
                <a:latin typeface="+mn-lt"/>
              </a:rPr>
              <a:t>--Stephen Few</a:t>
            </a:r>
          </a:p>
          <a:p>
            <a:pPr marL="0" indent="0">
              <a:buNone/>
            </a:pPr>
            <a:endParaRPr lang="en-US" dirty="0"/>
          </a:p>
        </p:txBody>
      </p:sp>
    </p:spTree>
    <p:extLst>
      <p:ext uri="{BB962C8B-B14F-4D97-AF65-F5344CB8AC3E}">
        <p14:creationId xmlns:p14="http://schemas.microsoft.com/office/powerpoint/2010/main" val="2292902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EC0AB-0FE0-FF66-0513-3BA4F5EAFB19}"/>
              </a:ext>
            </a:extLst>
          </p:cNvPr>
          <p:cNvSpPr>
            <a:spLocks noGrp="1"/>
          </p:cNvSpPr>
          <p:nvPr>
            <p:ph type="title"/>
          </p:nvPr>
        </p:nvSpPr>
        <p:spPr/>
        <p:txBody>
          <a:bodyPr>
            <a:normAutofit/>
          </a:bodyPr>
          <a:lstStyle/>
          <a:p>
            <a:r>
              <a:rPr lang="en-US" sz="4800" dirty="0"/>
              <a:t>Contact</a:t>
            </a:r>
          </a:p>
        </p:txBody>
      </p:sp>
      <p:sp>
        <p:nvSpPr>
          <p:cNvPr id="4" name="Content Placeholder 3">
            <a:extLst>
              <a:ext uri="{FF2B5EF4-FFF2-40B4-BE49-F238E27FC236}">
                <a16:creationId xmlns:a16="http://schemas.microsoft.com/office/drawing/2014/main" id="{F7E98341-EDF7-C85D-26FB-1DBF4C1F050D}"/>
              </a:ext>
            </a:extLst>
          </p:cNvPr>
          <p:cNvSpPr>
            <a:spLocks noGrp="1"/>
          </p:cNvSpPr>
          <p:nvPr>
            <p:ph idx="1"/>
          </p:nvPr>
        </p:nvSpPr>
        <p:spPr>
          <a:xfrm>
            <a:off x="838200" y="1607040"/>
            <a:ext cx="6005051" cy="3931611"/>
          </a:xfrm>
        </p:spPr>
        <p:txBody>
          <a:bodyPr>
            <a:normAutofit/>
          </a:bodyPr>
          <a:lstStyle/>
          <a:p>
            <a:r>
              <a:rPr lang="en-US" dirty="0"/>
              <a:t>Libby Murphy</a:t>
            </a:r>
          </a:p>
          <a:p>
            <a:r>
              <a:rPr lang="en-US" dirty="0"/>
              <a:t>Director, Program Development</a:t>
            </a:r>
          </a:p>
          <a:p>
            <a:r>
              <a:rPr lang="en-US" dirty="0"/>
              <a:t>VisionServe Alliance</a:t>
            </a:r>
          </a:p>
          <a:p>
            <a:r>
              <a:rPr lang="en-US" dirty="0">
                <a:solidFill>
                  <a:srgbClr val="0070C0"/>
                </a:solidFill>
                <a:hlinkClick r:id="rId2">
                  <a:extLst>
                    <a:ext uri="{A12FA001-AC4F-418D-AE19-62706E023703}">
                      <ahyp:hlinkClr xmlns:ahyp="http://schemas.microsoft.com/office/drawing/2018/hyperlinkcolor" val="tx"/>
                    </a:ext>
                  </a:extLst>
                </a:hlinkClick>
              </a:rPr>
              <a:t>lmurphy@visionservealliance.org</a:t>
            </a:r>
            <a:r>
              <a:rPr lang="en-US" dirty="0">
                <a:solidFill>
                  <a:srgbClr val="0070C0"/>
                </a:solidFill>
              </a:rPr>
              <a:t> </a:t>
            </a:r>
          </a:p>
          <a:p>
            <a:r>
              <a:rPr lang="en-US" dirty="0"/>
              <a:t>(318) 401-3350</a:t>
            </a:r>
          </a:p>
        </p:txBody>
      </p:sp>
      <p:pic>
        <p:nvPicPr>
          <p:cNvPr id="7" name="Content Placeholder 6" descr="VisionServe Alliance logo with text &quot;leading to a better world for people with vision loss&quot;.">
            <a:extLst>
              <a:ext uri="{FF2B5EF4-FFF2-40B4-BE49-F238E27FC236}">
                <a16:creationId xmlns:a16="http://schemas.microsoft.com/office/drawing/2014/main" id="{B489A5DF-5735-8511-E641-71AC01D1449F}"/>
              </a:ext>
            </a:extLst>
          </p:cNvPr>
          <p:cNvPicPr>
            <a:picLocks noGrp="1" noChangeAspect="1"/>
          </p:cNvPicPr>
          <p:nvPr>
            <p:ph idx="13"/>
          </p:nvPr>
        </p:nvPicPr>
        <p:blipFill>
          <a:blip r:embed="rId3"/>
          <a:stretch>
            <a:fillRect/>
          </a:stretch>
        </p:blipFill>
        <p:spPr>
          <a:xfrm>
            <a:off x="8164513" y="887214"/>
            <a:ext cx="3190875" cy="1520358"/>
          </a:xfrm>
        </p:spPr>
      </p:pic>
      <p:pic>
        <p:nvPicPr>
          <p:cNvPr id="10" name="Content Placeholder 9" descr="Aging and Vision Loss National Coalition logo">
            <a:extLst>
              <a:ext uri="{FF2B5EF4-FFF2-40B4-BE49-F238E27FC236}">
                <a16:creationId xmlns:a16="http://schemas.microsoft.com/office/drawing/2014/main" id="{B18BFCA8-5372-D717-D1EC-900EB0A20850}"/>
              </a:ext>
            </a:extLst>
          </p:cNvPr>
          <p:cNvPicPr>
            <a:picLocks noGrp="1" noChangeAspect="1"/>
          </p:cNvPicPr>
          <p:nvPr>
            <p:ph idx="15"/>
          </p:nvPr>
        </p:nvPicPr>
        <p:blipFill>
          <a:blip r:embed="rId4"/>
          <a:stretch/>
        </p:blipFill>
        <p:spPr>
          <a:xfrm>
            <a:off x="8164513" y="2791558"/>
            <a:ext cx="3189287" cy="1274883"/>
          </a:xfrm>
        </p:spPr>
      </p:pic>
      <p:pic>
        <p:nvPicPr>
          <p:cNvPr id="12" name="Picture 11" descr="Logo:  The Ohio State University College of Optometry">
            <a:extLst>
              <a:ext uri="{FF2B5EF4-FFF2-40B4-BE49-F238E27FC236}">
                <a16:creationId xmlns:a16="http://schemas.microsoft.com/office/drawing/2014/main" id="{BB0A3319-9340-DDFF-F8EF-E40A2B5EAB07}"/>
              </a:ext>
            </a:extLst>
          </p:cNvPr>
          <p:cNvPicPr>
            <a:picLocks noChangeAspect="1"/>
          </p:cNvPicPr>
          <p:nvPr/>
        </p:nvPicPr>
        <p:blipFill>
          <a:blip r:embed="rId5"/>
          <a:stretch>
            <a:fillRect/>
          </a:stretch>
        </p:blipFill>
        <p:spPr>
          <a:xfrm>
            <a:off x="5633883" y="4635728"/>
            <a:ext cx="5719915" cy="822175"/>
          </a:xfrm>
          <a:prstGeom prst="rect">
            <a:avLst/>
          </a:prstGeom>
        </p:spPr>
      </p:pic>
    </p:spTree>
    <p:extLst>
      <p:ext uri="{BB962C8B-B14F-4D97-AF65-F5344CB8AC3E}">
        <p14:creationId xmlns:p14="http://schemas.microsoft.com/office/powerpoint/2010/main" val="3604106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26C413-DCB6-31EC-1F54-1455AE87EE38}"/>
              </a:ext>
            </a:extLst>
          </p:cNvPr>
          <p:cNvSpPr>
            <a:spLocks noGrp="1"/>
          </p:cNvSpPr>
          <p:nvPr>
            <p:ph idx="1"/>
          </p:nvPr>
        </p:nvSpPr>
        <p:spPr>
          <a:xfrm>
            <a:off x="838200" y="805544"/>
            <a:ext cx="10515600" cy="4733108"/>
          </a:xfrm>
        </p:spPr>
        <p:txBody>
          <a:bodyPr>
            <a:normAutofit/>
          </a:bodyPr>
          <a:lstStyle/>
          <a:p>
            <a:pPr marL="0" indent="0">
              <a:lnSpc>
                <a:spcPct val="100000"/>
              </a:lnSpc>
              <a:spcBef>
                <a:spcPts val="0"/>
              </a:spcBef>
              <a:spcAft>
                <a:spcPts val="1800"/>
              </a:spcAft>
              <a:buNone/>
            </a:pPr>
            <a:r>
              <a:rPr lang="en-US" b="1" dirty="0"/>
              <a:t>“The inability to detect and monitor prevalence and trends in the impact of vision impairment and blindness across the United States makes it difficult to characterize the burden of poor eye health among population groups and geographic locations and to then recommend specific effective interventions.”</a:t>
            </a:r>
          </a:p>
          <a:p>
            <a:pPr marL="0" indent="0">
              <a:spcBef>
                <a:spcPts val="0"/>
              </a:spcBef>
              <a:spcAft>
                <a:spcPts val="1800"/>
              </a:spcAft>
              <a:buNone/>
            </a:pPr>
            <a:endParaRPr lang="en-US" b="1" dirty="0"/>
          </a:p>
          <a:p>
            <a:pPr marL="0" indent="0" algn="r">
              <a:spcBef>
                <a:spcPts val="0"/>
              </a:spcBef>
              <a:buNone/>
            </a:pPr>
            <a:r>
              <a:rPr lang="en-US" sz="2800" b="1" dirty="0">
                <a:sym typeface="Symbol" panose="05050102010706020507" pitchFamily="18" charset="2"/>
              </a:rPr>
              <a:t></a:t>
            </a:r>
            <a:r>
              <a:rPr lang="en-US" sz="2800" b="1" dirty="0"/>
              <a:t>National Academies of Science, </a:t>
            </a:r>
          </a:p>
          <a:p>
            <a:pPr marL="0" indent="0" algn="r">
              <a:spcBef>
                <a:spcPts val="0"/>
              </a:spcBef>
              <a:buNone/>
            </a:pPr>
            <a:r>
              <a:rPr lang="en-US" sz="2800" b="1" dirty="0"/>
              <a:t>Engineering, and Medicine, 2016</a:t>
            </a:r>
          </a:p>
        </p:txBody>
      </p:sp>
    </p:spTree>
    <p:extLst>
      <p:ext uri="{BB962C8B-B14F-4D97-AF65-F5344CB8AC3E}">
        <p14:creationId xmlns:p14="http://schemas.microsoft.com/office/powerpoint/2010/main" val="857067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62A9-2120-6A28-D0BD-A07A85A3D899}"/>
              </a:ext>
            </a:extLst>
          </p:cNvPr>
          <p:cNvSpPr>
            <a:spLocks noGrp="1"/>
          </p:cNvSpPr>
          <p:nvPr>
            <p:ph type="ctrTitle"/>
          </p:nvPr>
        </p:nvSpPr>
        <p:spPr>
          <a:xfrm>
            <a:off x="3775587" y="3597337"/>
            <a:ext cx="5730252" cy="1653089"/>
          </a:xfrm>
        </p:spPr>
        <p:txBody>
          <a:bodyPr>
            <a:normAutofit/>
          </a:bodyPr>
          <a:lstStyle/>
          <a:p>
            <a:pPr algn="r"/>
            <a:r>
              <a:rPr lang="en-US" sz="6000" dirty="0"/>
              <a:t>Thank you!</a:t>
            </a:r>
          </a:p>
        </p:txBody>
      </p:sp>
    </p:spTree>
    <p:extLst>
      <p:ext uri="{BB962C8B-B14F-4D97-AF65-F5344CB8AC3E}">
        <p14:creationId xmlns:p14="http://schemas.microsoft.com/office/powerpoint/2010/main" val="2308485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938B-F3EC-BB4D-6783-4A2FB4CE82D9}"/>
              </a:ext>
            </a:extLst>
          </p:cNvPr>
          <p:cNvSpPr>
            <a:spLocks noGrp="1"/>
          </p:cNvSpPr>
          <p:nvPr>
            <p:ph type="title"/>
          </p:nvPr>
        </p:nvSpPr>
        <p:spPr>
          <a:xfrm>
            <a:off x="858011" y="739589"/>
            <a:ext cx="4475989" cy="4311382"/>
          </a:xfrm>
        </p:spPr>
        <p:txBody>
          <a:bodyPr>
            <a:normAutofit/>
          </a:bodyPr>
          <a:lstStyle/>
          <a:p>
            <a:r>
              <a:rPr lang="en-US" dirty="0"/>
              <a:t>The Core Functions and Essential Services of Public Health</a:t>
            </a:r>
          </a:p>
        </p:txBody>
      </p:sp>
      <p:pic>
        <p:nvPicPr>
          <p:cNvPr id="7" name="Picture Placeholder 6" descr="Pie chart depicting core functions and essential services of public health">
            <a:extLst>
              <a:ext uri="{FF2B5EF4-FFF2-40B4-BE49-F238E27FC236}">
                <a16:creationId xmlns:a16="http://schemas.microsoft.com/office/drawing/2014/main" id="{84B7F2EE-74B0-345D-6B61-DF3DE2D32E5F}"/>
              </a:ext>
            </a:extLst>
          </p:cNvPr>
          <p:cNvPicPr>
            <a:picLocks noGrp="1" noChangeAspect="1"/>
          </p:cNvPicPr>
          <p:nvPr>
            <p:ph type="pic" sz="quarter" idx="14"/>
          </p:nvPr>
        </p:nvPicPr>
        <p:blipFill>
          <a:blip r:embed="rId2"/>
          <a:srcRect t="1791" b="1791"/>
          <a:stretch>
            <a:fillRect/>
          </a:stretch>
        </p:blipFill>
        <p:spPr>
          <a:xfrm>
            <a:off x="5595938" y="361940"/>
            <a:ext cx="5942919" cy="5472349"/>
          </a:xfrm>
          <a:ln>
            <a:solidFill>
              <a:schemeClr val="bg1"/>
            </a:solidFill>
          </a:ln>
        </p:spPr>
      </p:pic>
    </p:spTree>
    <p:extLst>
      <p:ext uri="{BB962C8B-B14F-4D97-AF65-F5344CB8AC3E}">
        <p14:creationId xmlns:p14="http://schemas.microsoft.com/office/powerpoint/2010/main" val="298765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E18D-43D6-3D6A-3847-8C1982781D4C}"/>
              </a:ext>
            </a:extLst>
          </p:cNvPr>
          <p:cNvSpPr>
            <a:spLocks noGrp="1"/>
          </p:cNvSpPr>
          <p:nvPr>
            <p:ph type="title"/>
          </p:nvPr>
        </p:nvSpPr>
        <p:spPr/>
        <p:txBody>
          <a:bodyPr>
            <a:normAutofit fontScale="90000"/>
          </a:bodyPr>
          <a:lstStyle/>
          <a:p>
            <a:r>
              <a:rPr lang="en-US" dirty="0"/>
              <a:t>The Core Functions and Essential Services of Public Health</a:t>
            </a:r>
          </a:p>
        </p:txBody>
      </p:sp>
      <p:pic>
        <p:nvPicPr>
          <p:cNvPr id="5" name="Content Placeholder 4" descr="Diagram highlighting research as core function of public health">
            <a:extLst>
              <a:ext uri="{FF2B5EF4-FFF2-40B4-BE49-F238E27FC236}">
                <a16:creationId xmlns:a16="http://schemas.microsoft.com/office/drawing/2014/main" id="{64684FE2-78AA-8821-436C-5A14E8CA53F5}"/>
              </a:ext>
            </a:extLst>
          </p:cNvPr>
          <p:cNvPicPr>
            <a:picLocks noGrp="1" noChangeAspect="1"/>
          </p:cNvPicPr>
          <p:nvPr>
            <p:ph idx="1"/>
          </p:nvPr>
        </p:nvPicPr>
        <p:blipFill>
          <a:blip r:embed="rId2"/>
          <a:stretch>
            <a:fillRect/>
          </a:stretch>
        </p:blipFill>
        <p:spPr>
          <a:xfrm>
            <a:off x="1505542" y="1560100"/>
            <a:ext cx="9180916" cy="4455689"/>
          </a:xfrm>
        </p:spPr>
      </p:pic>
    </p:spTree>
    <p:extLst>
      <p:ext uri="{BB962C8B-B14F-4D97-AF65-F5344CB8AC3E}">
        <p14:creationId xmlns:p14="http://schemas.microsoft.com/office/powerpoint/2010/main" val="1281488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36C6-BC64-3F93-E8F8-8D6DEC152D97}"/>
              </a:ext>
            </a:extLst>
          </p:cNvPr>
          <p:cNvSpPr>
            <a:spLocks noGrp="1"/>
          </p:cNvSpPr>
          <p:nvPr>
            <p:ph type="title"/>
          </p:nvPr>
        </p:nvSpPr>
        <p:spPr>
          <a:xfrm>
            <a:off x="4962144" y="168443"/>
            <a:ext cx="6391656" cy="1146857"/>
          </a:xfrm>
        </p:spPr>
        <p:txBody>
          <a:bodyPr/>
          <a:lstStyle/>
          <a:p>
            <a:r>
              <a:rPr lang="en-US" dirty="0"/>
              <a:t>The NASEM Report Recommendation 3</a:t>
            </a:r>
          </a:p>
        </p:txBody>
      </p:sp>
      <p:pic>
        <p:nvPicPr>
          <p:cNvPr id="6" name="Picture Placeholder 5" descr="Graphical user interface&#10;&#10;Description automatically generated">
            <a:extLst>
              <a:ext uri="{FF2B5EF4-FFF2-40B4-BE49-F238E27FC236}">
                <a16:creationId xmlns:a16="http://schemas.microsoft.com/office/drawing/2014/main" id="{92364D4C-0BAE-4F27-E34C-1E6323D78926}"/>
              </a:ext>
            </a:extLst>
          </p:cNvPr>
          <p:cNvPicPr>
            <a:picLocks noGrp="1" noChangeAspect="1"/>
          </p:cNvPicPr>
          <p:nvPr>
            <p:ph type="pic" sz="quarter" idx="14"/>
          </p:nvPr>
        </p:nvPicPr>
        <p:blipFill>
          <a:blip r:embed="rId2"/>
          <a:srcRect l="5149" r="5149"/>
          <a:stretch>
            <a:fillRect/>
          </a:stretch>
        </p:blipFill>
        <p:spPr>
          <a:xfrm>
            <a:off x="193002" y="168443"/>
            <a:ext cx="3866934" cy="5785471"/>
          </a:xfrm>
        </p:spPr>
      </p:pic>
      <p:sp>
        <p:nvSpPr>
          <p:cNvPr id="4" name="Content Placeholder 3">
            <a:extLst>
              <a:ext uri="{FF2B5EF4-FFF2-40B4-BE49-F238E27FC236}">
                <a16:creationId xmlns:a16="http://schemas.microsoft.com/office/drawing/2014/main" id="{0095227C-FED9-D1B2-E563-C96E0CB71076}"/>
              </a:ext>
            </a:extLst>
          </p:cNvPr>
          <p:cNvSpPr>
            <a:spLocks noGrp="1"/>
          </p:cNvSpPr>
          <p:nvPr>
            <p:ph idx="13"/>
          </p:nvPr>
        </p:nvSpPr>
        <p:spPr>
          <a:xfrm>
            <a:off x="4962144" y="1604732"/>
            <a:ext cx="6391656" cy="4121153"/>
          </a:xfrm>
        </p:spPr>
        <p:txBody>
          <a:bodyPr>
            <a:normAutofit/>
          </a:bodyPr>
          <a:lstStyle/>
          <a:p>
            <a:r>
              <a:rPr lang="en-US" sz="2800" dirty="0"/>
              <a:t>Identifying and validating surveillance and quality-of-care measures to characterize vision-related outcomes, resources, and capacities within different communities and populations</a:t>
            </a:r>
          </a:p>
          <a:p>
            <a:r>
              <a:rPr lang="en-US" sz="2800" dirty="0"/>
              <a:t>Analyzing, interpreting, and disseminating information to the public in a timely and transparent manner</a:t>
            </a:r>
          </a:p>
        </p:txBody>
      </p:sp>
    </p:spTree>
    <p:extLst>
      <p:ext uri="{BB962C8B-B14F-4D97-AF65-F5344CB8AC3E}">
        <p14:creationId xmlns:p14="http://schemas.microsoft.com/office/powerpoint/2010/main" val="701169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E18D-43D6-3D6A-3847-8C1982781D4C}"/>
              </a:ext>
            </a:extLst>
          </p:cNvPr>
          <p:cNvSpPr>
            <a:spLocks noGrp="1"/>
          </p:cNvSpPr>
          <p:nvPr>
            <p:ph type="title"/>
          </p:nvPr>
        </p:nvSpPr>
        <p:spPr/>
        <p:txBody>
          <a:bodyPr>
            <a:normAutofit fontScale="90000"/>
          </a:bodyPr>
          <a:lstStyle/>
          <a:p>
            <a:r>
              <a:rPr lang="en-US" dirty="0"/>
              <a:t>The Core Functions and Essential Services of Public Health</a:t>
            </a:r>
          </a:p>
        </p:txBody>
      </p:sp>
      <p:pic>
        <p:nvPicPr>
          <p:cNvPr id="7" name="Content Placeholder 6" descr="Diagram highlighting function of monitoring health status to identify and solve community health problems">
            <a:extLst>
              <a:ext uri="{FF2B5EF4-FFF2-40B4-BE49-F238E27FC236}">
                <a16:creationId xmlns:a16="http://schemas.microsoft.com/office/drawing/2014/main" id="{BE6DC70F-0B5D-459B-4745-E8C172DEB089}"/>
              </a:ext>
            </a:extLst>
          </p:cNvPr>
          <p:cNvPicPr>
            <a:picLocks noGrp="1" noChangeAspect="1"/>
          </p:cNvPicPr>
          <p:nvPr>
            <p:ph idx="1"/>
          </p:nvPr>
        </p:nvPicPr>
        <p:blipFill>
          <a:blip r:embed="rId2"/>
          <a:stretch>
            <a:fillRect/>
          </a:stretch>
        </p:blipFill>
        <p:spPr>
          <a:xfrm>
            <a:off x="1793700" y="1438109"/>
            <a:ext cx="8604599" cy="4553617"/>
          </a:xfrm>
        </p:spPr>
      </p:pic>
    </p:spTree>
    <p:extLst>
      <p:ext uri="{BB962C8B-B14F-4D97-AF65-F5344CB8AC3E}">
        <p14:creationId xmlns:p14="http://schemas.microsoft.com/office/powerpoint/2010/main" val="1730414457"/>
      </p:ext>
    </p:extLst>
  </p:cSld>
  <p:clrMapOvr>
    <a:masterClrMapping/>
  </p:clrMapOvr>
</p:sld>
</file>

<file path=ppt/theme/theme1.xml><?xml version="1.0" encoding="utf-8"?>
<a:theme xmlns:a="http://schemas.openxmlformats.org/drawingml/2006/main" name="Office Theme">
  <a:themeElements>
    <a:clrScheme name="APH">
      <a:dk1>
        <a:srgbClr val="000000"/>
      </a:dk1>
      <a:lt1>
        <a:srgbClr val="FFFFFF"/>
      </a:lt1>
      <a:dk2>
        <a:srgbClr val="5B6670"/>
      </a:dk2>
      <a:lt2>
        <a:srgbClr val="FFFFFF"/>
      </a:lt2>
      <a:accent1>
        <a:srgbClr val="E33E60"/>
      </a:accent1>
      <a:accent2>
        <a:srgbClr val="5CA0A7"/>
      </a:accent2>
      <a:accent3>
        <a:srgbClr val="FE9600"/>
      </a:accent3>
      <a:accent4>
        <a:srgbClr val="713F71"/>
      </a:accent4>
      <a:accent5>
        <a:srgbClr val="5B6670"/>
      </a:accent5>
      <a:accent6>
        <a:srgbClr val="E6365F"/>
      </a:accent6>
      <a:hlink>
        <a:srgbClr val="E92C5E"/>
      </a:hlink>
      <a:folHlink>
        <a:srgbClr val="57A1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2022-template - Copy.pptx" id="{BAC01CD9-183C-4D04-A439-3F7B93598B6C}" vid="{23435B55-B02A-4314-ABD2-3B254ECDE0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6145</TotalTime>
  <Words>1697</Words>
  <Application>Microsoft Office PowerPoint</Application>
  <PresentationFormat>Widescreen</PresentationFormat>
  <Paragraphs>223</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Helvetica</vt:lpstr>
      <vt:lpstr>Office Theme</vt:lpstr>
      <vt:lpstr>emPOWERed BY BIG DATA!</vt:lpstr>
      <vt:lpstr>emPOWERed by Big Data!</vt:lpstr>
      <vt:lpstr>Rationale, Part 1 of  2</vt:lpstr>
      <vt:lpstr>Rationale, Part 2 of  2</vt:lpstr>
      <vt:lpstr>PowerPoint Presentation</vt:lpstr>
      <vt:lpstr>The Core Functions and Essential Services of Public Health</vt:lpstr>
      <vt:lpstr>The Core Functions and Essential Services of Public Health</vt:lpstr>
      <vt:lpstr>The NASEM Report Recommendation 3</vt:lpstr>
      <vt:lpstr>The Core Functions and Essential Services of Public Health</vt:lpstr>
      <vt:lpstr>Monitoring Health, Part 1 of 2</vt:lpstr>
      <vt:lpstr>Monitoring Health, Part 2 of 2</vt:lpstr>
      <vt:lpstr>The Behavioral Risk Factor  Surveillance System</vt:lpstr>
      <vt:lpstr>The American Community Survey</vt:lpstr>
      <vt:lpstr>The Core Functions and Essential Services of Public Health</vt:lpstr>
      <vt:lpstr>Diagnose and Investigate</vt:lpstr>
      <vt:lpstr>Diagnose and Investigate</vt:lpstr>
      <vt:lpstr>The Core Functions and Essential Services of Public Health</vt:lpstr>
      <vt:lpstr>Inform, Educate, emPOWER</vt:lpstr>
      <vt:lpstr>The Core Functions and Essential Services of Public Health</vt:lpstr>
      <vt:lpstr>Mobilizing Community Partnerships</vt:lpstr>
      <vt:lpstr>Mobilizing Community Partnerships</vt:lpstr>
      <vt:lpstr>Who has the data has the power.                              Tim O’Reilly</vt:lpstr>
      <vt:lpstr>Aim of Big Data Project</vt:lpstr>
      <vt:lpstr>Aim of Big Data Project</vt:lpstr>
      <vt:lpstr>Data Examined</vt:lpstr>
      <vt:lpstr>Case Definition of Blindness  and Low Vision</vt:lpstr>
      <vt:lpstr>Big Data Briefing Organization</vt:lpstr>
      <vt:lpstr>Big Data Findings:  Prevalence</vt:lpstr>
      <vt:lpstr>Big Data Findings:  Prevalence</vt:lpstr>
      <vt:lpstr>County-Level Variability</vt:lpstr>
      <vt:lpstr>County-Level Variability</vt:lpstr>
      <vt:lpstr>Big Data Findings:  Race/Ethnicity</vt:lpstr>
      <vt:lpstr>State-Level Variability</vt:lpstr>
      <vt:lpstr>State-Level Variability</vt:lpstr>
      <vt:lpstr>State-Level Variability</vt:lpstr>
      <vt:lpstr>Income:  United States 65+</vt:lpstr>
      <vt:lpstr>Income:  United States 65+</vt:lpstr>
      <vt:lpstr>Income of $20,000 or less in Louisiana</vt:lpstr>
      <vt:lpstr>Health:  United States</vt:lpstr>
      <vt:lpstr>Chronic Conditions:  United States</vt:lpstr>
      <vt:lpstr>Disability Measures:  United States</vt:lpstr>
      <vt:lpstr>Without data, you’re just another person with an opinion.</vt:lpstr>
      <vt:lpstr>Big Data Contribution</vt:lpstr>
      <vt:lpstr>Chance favors the  well-prepared mind.</vt:lpstr>
      <vt:lpstr>Foundation</vt:lpstr>
      <vt:lpstr>Foundation</vt:lpstr>
      <vt:lpstr>Foundation</vt:lpstr>
      <vt:lpstr>Fill in the gap.</vt:lpstr>
      <vt:lpstr>Contact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 D. Jones</dc:creator>
  <cp:lastModifiedBy>James</cp:lastModifiedBy>
  <cp:revision>1</cp:revision>
  <dcterms:created xsi:type="dcterms:W3CDTF">2022-08-25T14:48:21Z</dcterms:created>
  <dcterms:modified xsi:type="dcterms:W3CDTF">2022-09-22T09:52:04Z</dcterms:modified>
</cp:coreProperties>
</file>